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491" r:id="rId4"/>
    <p:sldId id="492" r:id="rId5"/>
    <p:sldId id="529" r:id="rId6"/>
    <p:sldId id="493" r:id="rId7"/>
    <p:sldId id="497" r:id="rId8"/>
    <p:sldId id="494" r:id="rId9"/>
    <p:sldId id="496" r:id="rId10"/>
    <p:sldId id="531" r:id="rId11"/>
    <p:sldId id="359" r:id="rId12"/>
    <p:sldId id="360" r:id="rId13"/>
    <p:sldId id="363" r:id="rId14"/>
    <p:sldId id="295" r:id="rId15"/>
    <p:sldId id="390" r:id="rId16"/>
    <p:sldId id="378" r:id="rId17"/>
    <p:sldId id="379" r:id="rId18"/>
    <p:sldId id="380" r:id="rId19"/>
    <p:sldId id="381" r:id="rId20"/>
    <p:sldId id="383" r:id="rId21"/>
    <p:sldId id="382" r:id="rId22"/>
    <p:sldId id="387" r:id="rId23"/>
    <p:sldId id="386" r:id="rId24"/>
    <p:sldId id="385" r:id="rId25"/>
    <p:sldId id="384" r:id="rId26"/>
    <p:sldId id="388" r:id="rId27"/>
    <p:sldId id="389" r:id="rId28"/>
    <p:sldId id="405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484" r:id="rId43"/>
    <p:sldId id="511" r:id="rId44"/>
    <p:sldId id="297" r:id="rId45"/>
    <p:sldId id="535" r:id="rId46"/>
    <p:sldId id="536" r:id="rId47"/>
    <p:sldId id="538" r:id="rId48"/>
    <p:sldId id="539" r:id="rId49"/>
    <p:sldId id="537" r:id="rId50"/>
    <p:sldId id="540" r:id="rId51"/>
    <p:sldId id="516" r:id="rId52"/>
    <p:sldId id="298" r:id="rId53"/>
    <p:sldId id="513" r:id="rId54"/>
    <p:sldId id="514" r:id="rId55"/>
    <p:sldId id="264" r:id="rId56"/>
    <p:sldId id="453" r:id="rId57"/>
    <p:sldId id="323" r:id="rId58"/>
    <p:sldId id="541" r:id="rId5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BC4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71" d="100"/>
          <a:sy n="7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6D7EA-B7F4-4927-9E42-2A6FAFC0A8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AC404A-BDE2-4B96-BD0F-D0C048C5B4E9}">
      <dgm:prSet phldrT="[Text]"/>
      <dgm:spPr/>
      <dgm:t>
        <a:bodyPr/>
        <a:lstStyle/>
        <a:p>
          <a:r>
            <a:rPr lang="zh-CN" altLang="en-US" dirty="0" smtClean="0"/>
            <a:t>婴儿</a:t>
          </a:r>
          <a:endParaRPr lang="en-MY" dirty="0"/>
        </a:p>
      </dgm:t>
    </dgm:pt>
    <dgm:pt modelId="{A5D11FCC-09F6-48A2-B898-65E329F32DEF}" type="parTrans" cxnId="{6A5853EF-DDE2-4264-A53A-B4639C3A0C86}">
      <dgm:prSet/>
      <dgm:spPr/>
      <dgm:t>
        <a:bodyPr/>
        <a:lstStyle/>
        <a:p>
          <a:endParaRPr lang="en-MY"/>
        </a:p>
      </dgm:t>
    </dgm:pt>
    <dgm:pt modelId="{C76FBCF1-9272-43A4-8CC8-AB8B3B0B1336}" type="sibTrans" cxnId="{6A5853EF-DDE2-4264-A53A-B4639C3A0C86}">
      <dgm:prSet/>
      <dgm:spPr/>
      <dgm:t>
        <a:bodyPr/>
        <a:lstStyle/>
        <a:p>
          <a:endParaRPr lang="en-MY"/>
        </a:p>
      </dgm:t>
    </dgm:pt>
    <dgm:pt modelId="{B5AC43E3-C2D2-4F10-91F7-C7A96EB3942C}">
      <dgm:prSet phldrT="[Text]"/>
      <dgm:spPr/>
      <dgm:t>
        <a:bodyPr/>
        <a:lstStyle/>
        <a:p>
          <a:r>
            <a:rPr lang="zh-CN" altLang="en-US" dirty="0" smtClean="0"/>
            <a:t>小孩</a:t>
          </a:r>
          <a:endParaRPr lang="en-MY" dirty="0"/>
        </a:p>
      </dgm:t>
    </dgm:pt>
    <dgm:pt modelId="{B4EE5D6D-DEA8-4EB9-8D2C-F71EA8B6BF0E}" type="parTrans" cxnId="{D97B8016-2FCB-4C6A-9704-1FE715CC95D1}">
      <dgm:prSet/>
      <dgm:spPr/>
      <dgm:t>
        <a:bodyPr/>
        <a:lstStyle/>
        <a:p>
          <a:endParaRPr lang="en-MY"/>
        </a:p>
      </dgm:t>
    </dgm:pt>
    <dgm:pt modelId="{E6F40134-CF26-4FF0-B347-F22C773BA441}" type="sibTrans" cxnId="{D97B8016-2FCB-4C6A-9704-1FE715CC95D1}">
      <dgm:prSet/>
      <dgm:spPr/>
      <dgm:t>
        <a:bodyPr/>
        <a:lstStyle/>
        <a:p>
          <a:endParaRPr lang="en-MY"/>
        </a:p>
      </dgm:t>
    </dgm:pt>
    <dgm:pt modelId="{0F0CBDAB-5A32-4890-BE97-3A7D111AE46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dirty="0" smtClean="0"/>
            <a:t>少年</a:t>
          </a:r>
          <a:endParaRPr lang="en-MY" dirty="0"/>
        </a:p>
      </dgm:t>
    </dgm:pt>
    <dgm:pt modelId="{98F0349F-2499-4D78-817E-34E91A096387}" type="parTrans" cxnId="{943199BE-55B6-4689-A0A5-9D0885F747E4}">
      <dgm:prSet/>
      <dgm:spPr/>
      <dgm:t>
        <a:bodyPr/>
        <a:lstStyle/>
        <a:p>
          <a:endParaRPr lang="en-MY"/>
        </a:p>
      </dgm:t>
    </dgm:pt>
    <dgm:pt modelId="{73331022-38C6-4236-8FC1-6283C1F89D11}" type="sibTrans" cxnId="{943199BE-55B6-4689-A0A5-9D0885F747E4}">
      <dgm:prSet/>
      <dgm:spPr/>
      <dgm:t>
        <a:bodyPr/>
        <a:lstStyle/>
        <a:p>
          <a:endParaRPr lang="en-MY"/>
        </a:p>
      </dgm:t>
    </dgm:pt>
    <dgm:pt modelId="{3B024202-4CE9-48C8-8E1B-FAB9DEECEE0F}">
      <dgm:prSet/>
      <dgm:spPr/>
      <dgm:t>
        <a:bodyPr/>
        <a:lstStyle/>
        <a:p>
          <a:r>
            <a:rPr lang="zh-CN" altLang="en-US" dirty="0" smtClean="0"/>
            <a:t>中年</a:t>
          </a:r>
          <a:endParaRPr lang="en-MY" dirty="0"/>
        </a:p>
      </dgm:t>
    </dgm:pt>
    <dgm:pt modelId="{6E2B4F69-41DA-46E2-8FC1-32E4B9DC1957}" type="parTrans" cxnId="{B3F500BF-1B5B-436D-B3F2-64F466EA7F79}">
      <dgm:prSet/>
      <dgm:spPr/>
      <dgm:t>
        <a:bodyPr/>
        <a:lstStyle/>
        <a:p>
          <a:endParaRPr lang="en-MY"/>
        </a:p>
      </dgm:t>
    </dgm:pt>
    <dgm:pt modelId="{CEA9CF21-6328-4254-8FE5-CC7FDFEE4628}" type="sibTrans" cxnId="{B3F500BF-1B5B-436D-B3F2-64F466EA7F79}">
      <dgm:prSet/>
      <dgm:spPr/>
      <dgm:t>
        <a:bodyPr/>
        <a:lstStyle/>
        <a:p>
          <a:endParaRPr lang="en-MY"/>
        </a:p>
      </dgm:t>
    </dgm:pt>
    <dgm:pt modelId="{DEE08A73-5AAB-4F80-89DE-1ACE2D78A3D8}">
      <dgm:prSet/>
      <dgm:spPr/>
      <dgm:t>
        <a:bodyPr/>
        <a:lstStyle/>
        <a:p>
          <a:r>
            <a:rPr lang="zh-CN" altLang="en-US" dirty="0" smtClean="0"/>
            <a:t>老年</a:t>
          </a:r>
          <a:endParaRPr lang="en-MY" dirty="0"/>
        </a:p>
      </dgm:t>
    </dgm:pt>
    <dgm:pt modelId="{1169AABC-AF9B-4F2B-B118-9D88B2FE1001}" type="parTrans" cxnId="{B19E33F6-AFD6-4282-BBA2-6DE153CEB0D2}">
      <dgm:prSet/>
      <dgm:spPr/>
      <dgm:t>
        <a:bodyPr/>
        <a:lstStyle/>
        <a:p>
          <a:endParaRPr lang="en-MY"/>
        </a:p>
      </dgm:t>
    </dgm:pt>
    <dgm:pt modelId="{FF940EBC-D99C-4112-BDD4-E183C376BE08}" type="sibTrans" cxnId="{B19E33F6-AFD6-4282-BBA2-6DE153CEB0D2}">
      <dgm:prSet/>
      <dgm:spPr/>
      <dgm:t>
        <a:bodyPr/>
        <a:lstStyle/>
        <a:p>
          <a:endParaRPr lang="en-MY"/>
        </a:p>
      </dgm:t>
    </dgm:pt>
    <dgm:pt modelId="{92714358-BE96-4C86-8B30-CC7C9E996263}" type="pres">
      <dgm:prSet presAssocID="{0BA6D7EA-B7F4-4927-9E42-2A6FAFC0A888}" presName="Name0" presStyleCnt="0">
        <dgm:presLayoutVars>
          <dgm:dir/>
          <dgm:animLvl val="lvl"/>
          <dgm:resizeHandles val="exact"/>
        </dgm:presLayoutVars>
      </dgm:prSet>
      <dgm:spPr/>
    </dgm:pt>
    <dgm:pt modelId="{B06ABE39-C91F-4151-81FE-190BB0DF68CC}" type="pres">
      <dgm:prSet presAssocID="{5DAC404A-BDE2-4B96-BD0F-D0C048C5B4E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EA2F60B-E975-4FAD-8D5C-4EB516F66894}" type="pres">
      <dgm:prSet presAssocID="{C76FBCF1-9272-43A4-8CC8-AB8B3B0B1336}" presName="parTxOnlySpace" presStyleCnt="0"/>
      <dgm:spPr/>
    </dgm:pt>
    <dgm:pt modelId="{FB273101-0C85-4985-8A7F-A3318B53FE6C}" type="pres">
      <dgm:prSet presAssocID="{B5AC43E3-C2D2-4F10-91F7-C7A96EB3942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50C08D-9363-41F6-A333-C3FD85A23BF9}" type="pres">
      <dgm:prSet presAssocID="{E6F40134-CF26-4FF0-B347-F22C773BA441}" presName="parTxOnlySpace" presStyleCnt="0"/>
      <dgm:spPr/>
    </dgm:pt>
    <dgm:pt modelId="{DD7A53F1-B0DB-469C-9E21-0D42B3480CFB}" type="pres">
      <dgm:prSet presAssocID="{0F0CBDAB-5A32-4890-BE97-3A7D111AE46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2FBAD1-69FB-483D-A820-95D95F970186}" type="pres">
      <dgm:prSet presAssocID="{73331022-38C6-4236-8FC1-6283C1F89D11}" presName="parTxOnlySpace" presStyleCnt="0"/>
      <dgm:spPr/>
    </dgm:pt>
    <dgm:pt modelId="{C311898B-4021-4321-BF49-5EFDF8EAAC20}" type="pres">
      <dgm:prSet presAssocID="{3B024202-4CE9-48C8-8E1B-FAB9DEECEE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561EF9-0BE5-4E1B-B8A0-C61A539F0C11}" type="pres">
      <dgm:prSet presAssocID="{CEA9CF21-6328-4254-8FE5-CC7FDFEE4628}" presName="parTxOnlySpace" presStyleCnt="0"/>
      <dgm:spPr/>
    </dgm:pt>
    <dgm:pt modelId="{B3830C52-5F49-4B49-ACEC-5A18801A7B2B}" type="pres">
      <dgm:prSet presAssocID="{DEE08A73-5AAB-4F80-89DE-1ACE2D78A3D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22E960B-5C2C-4B31-AEED-3B005410013F}" type="presOf" srcId="{B5AC43E3-C2D2-4F10-91F7-C7A96EB3942C}" destId="{FB273101-0C85-4985-8A7F-A3318B53FE6C}" srcOrd="0" destOrd="0" presId="urn:microsoft.com/office/officeart/2005/8/layout/chevron1"/>
    <dgm:cxn modelId="{6A5853EF-DDE2-4264-A53A-B4639C3A0C86}" srcId="{0BA6D7EA-B7F4-4927-9E42-2A6FAFC0A888}" destId="{5DAC404A-BDE2-4B96-BD0F-D0C048C5B4E9}" srcOrd="0" destOrd="0" parTransId="{A5D11FCC-09F6-48A2-B898-65E329F32DEF}" sibTransId="{C76FBCF1-9272-43A4-8CC8-AB8B3B0B1336}"/>
    <dgm:cxn modelId="{943199BE-55B6-4689-A0A5-9D0885F747E4}" srcId="{0BA6D7EA-B7F4-4927-9E42-2A6FAFC0A888}" destId="{0F0CBDAB-5A32-4890-BE97-3A7D111AE46F}" srcOrd="2" destOrd="0" parTransId="{98F0349F-2499-4D78-817E-34E91A096387}" sibTransId="{73331022-38C6-4236-8FC1-6283C1F89D11}"/>
    <dgm:cxn modelId="{880F0CFE-ED91-4FF6-882E-A032D4CD56CB}" type="presOf" srcId="{0BA6D7EA-B7F4-4927-9E42-2A6FAFC0A888}" destId="{92714358-BE96-4C86-8B30-CC7C9E996263}" srcOrd="0" destOrd="0" presId="urn:microsoft.com/office/officeart/2005/8/layout/chevron1"/>
    <dgm:cxn modelId="{42A0B04A-E215-48B5-8172-68526428375E}" type="presOf" srcId="{3B024202-4CE9-48C8-8E1B-FAB9DEECEE0F}" destId="{C311898B-4021-4321-BF49-5EFDF8EAAC20}" srcOrd="0" destOrd="0" presId="urn:microsoft.com/office/officeart/2005/8/layout/chevron1"/>
    <dgm:cxn modelId="{113C3E56-5384-4DB5-A216-7A4D13A87326}" type="presOf" srcId="{0F0CBDAB-5A32-4890-BE97-3A7D111AE46F}" destId="{DD7A53F1-B0DB-469C-9E21-0D42B3480CFB}" srcOrd="0" destOrd="0" presId="urn:microsoft.com/office/officeart/2005/8/layout/chevron1"/>
    <dgm:cxn modelId="{B3F500BF-1B5B-436D-B3F2-64F466EA7F79}" srcId="{0BA6D7EA-B7F4-4927-9E42-2A6FAFC0A888}" destId="{3B024202-4CE9-48C8-8E1B-FAB9DEECEE0F}" srcOrd="3" destOrd="0" parTransId="{6E2B4F69-41DA-46E2-8FC1-32E4B9DC1957}" sibTransId="{CEA9CF21-6328-4254-8FE5-CC7FDFEE4628}"/>
    <dgm:cxn modelId="{D97B8016-2FCB-4C6A-9704-1FE715CC95D1}" srcId="{0BA6D7EA-B7F4-4927-9E42-2A6FAFC0A888}" destId="{B5AC43E3-C2D2-4F10-91F7-C7A96EB3942C}" srcOrd="1" destOrd="0" parTransId="{B4EE5D6D-DEA8-4EB9-8D2C-F71EA8B6BF0E}" sibTransId="{E6F40134-CF26-4FF0-B347-F22C773BA441}"/>
    <dgm:cxn modelId="{813D4BF1-8139-442B-A68C-68919A248CC2}" type="presOf" srcId="{5DAC404A-BDE2-4B96-BD0F-D0C048C5B4E9}" destId="{B06ABE39-C91F-4151-81FE-190BB0DF68CC}" srcOrd="0" destOrd="0" presId="urn:microsoft.com/office/officeart/2005/8/layout/chevron1"/>
    <dgm:cxn modelId="{54C2489B-8F18-4715-9529-99BCD96580FD}" type="presOf" srcId="{DEE08A73-5AAB-4F80-89DE-1ACE2D78A3D8}" destId="{B3830C52-5F49-4B49-ACEC-5A18801A7B2B}" srcOrd="0" destOrd="0" presId="urn:microsoft.com/office/officeart/2005/8/layout/chevron1"/>
    <dgm:cxn modelId="{B19E33F6-AFD6-4282-BBA2-6DE153CEB0D2}" srcId="{0BA6D7EA-B7F4-4927-9E42-2A6FAFC0A888}" destId="{DEE08A73-5AAB-4F80-89DE-1ACE2D78A3D8}" srcOrd="4" destOrd="0" parTransId="{1169AABC-AF9B-4F2B-B118-9D88B2FE1001}" sibTransId="{FF940EBC-D99C-4112-BDD4-E183C376BE08}"/>
    <dgm:cxn modelId="{8F517E41-5DAE-4220-AE08-6D308A355C3E}" type="presParOf" srcId="{92714358-BE96-4C86-8B30-CC7C9E996263}" destId="{B06ABE39-C91F-4151-81FE-190BB0DF68CC}" srcOrd="0" destOrd="0" presId="urn:microsoft.com/office/officeart/2005/8/layout/chevron1"/>
    <dgm:cxn modelId="{542E4488-8E9E-4752-B842-11BCD2840672}" type="presParOf" srcId="{92714358-BE96-4C86-8B30-CC7C9E996263}" destId="{1EA2F60B-E975-4FAD-8D5C-4EB516F66894}" srcOrd="1" destOrd="0" presId="urn:microsoft.com/office/officeart/2005/8/layout/chevron1"/>
    <dgm:cxn modelId="{E962B0ED-56D6-41B8-88A1-C025F4E178F8}" type="presParOf" srcId="{92714358-BE96-4C86-8B30-CC7C9E996263}" destId="{FB273101-0C85-4985-8A7F-A3318B53FE6C}" srcOrd="2" destOrd="0" presId="urn:microsoft.com/office/officeart/2005/8/layout/chevron1"/>
    <dgm:cxn modelId="{61A4FEE8-13FB-441F-AFB4-E15B0656AFD1}" type="presParOf" srcId="{92714358-BE96-4C86-8B30-CC7C9E996263}" destId="{BF50C08D-9363-41F6-A333-C3FD85A23BF9}" srcOrd="3" destOrd="0" presId="urn:microsoft.com/office/officeart/2005/8/layout/chevron1"/>
    <dgm:cxn modelId="{1C3038CE-C580-4F6C-AF3F-1068623A4D2C}" type="presParOf" srcId="{92714358-BE96-4C86-8B30-CC7C9E996263}" destId="{DD7A53F1-B0DB-469C-9E21-0D42B3480CFB}" srcOrd="4" destOrd="0" presId="urn:microsoft.com/office/officeart/2005/8/layout/chevron1"/>
    <dgm:cxn modelId="{7440CD97-E0F6-4518-B586-37B6378D10CD}" type="presParOf" srcId="{92714358-BE96-4C86-8B30-CC7C9E996263}" destId="{452FBAD1-69FB-483D-A820-95D95F970186}" srcOrd="5" destOrd="0" presId="urn:microsoft.com/office/officeart/2005/8/layout/chevron1"/>
    <dgm:cxn modelId="{CB91F769-0D76-4CE4-955B-29D1A3253401}" type="presParOf" srcId="{92714358-BE96-4C86-8B30-CC7C9E996263}" destId="{C311898B-4021-4321-BF49-5EFDF8EAAC20}" srcOrd="6" destOrd="0" presId="urn:microsoft.com/office/officeart/2005/8/layout/chevron1"/>
    <dgm:cxn modelId="{2F0A8AB5-82F5-453F-812C-2A5950C551EF}" type="presParOf" srcId="{92714358-BE96-4C86-8B30-CC7C9E996263}" destId="{19561EF9-0BE5-4E1B-B8A0-C61A539F0C11}" srcOrd="7" destOrd="0" presId="urn:microsoft.com/office/officeart/2005/8/layout/chevron1"/>
    <dgm:cxn modelId="{6726AF4A-74B9-4F4B-B798-4206BD6EC987}" type="presParOf" srcId="{92714358-BE96-4C86-8B30-CC7C9E996263}" destId="{B3830C52-5F49-4B49-ACEC-5A18801A7B2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6D7EA-B7F4-4927-9E42-2A6FAFC0A8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AC404A-BDE2-4B96-BD0F-D0C048C5B4E9}">
      <dgm:prSet phldrT="[Text]"/>
      <dgm:spPr/>
      <dgm:t>
        <a:bodyPr/>
        <a:lstStyle/>
        <a:p>
          <a:r>
            <a:rPr lang="zh-CN" altLang="en-US" dirty="0" smtClean="0"/>
            <a:t>婴儿</a:t>
          </a:r>
          <a:endParaRPr lang="en-MY" dirty="0"/>
        </a:p>
      </dgm:t>
    </dgm:pt>
    <dgm:pt modelId="{A5D11FCC-09F6-48A2-B898-65E329F32DEF}" type="parTrans" cxnId="{6A5853EF-DDE2-4264-A53A-B4639C3A0C86}">
      <dgm:prSet/>
      <dgm:spPr/>
      <dgm:t>
        <a:bodyPr/>
        <a:lstStyle/>
        <a:p>
          <a:endParaRPr lang="en-MY"/>
        </a:p>
      </dgm:t>
    </dgm:pt>
    <dgm:pt modelId="{C76FBCF1-9272-43A4-8CC8-AB8B3B0B1336}" type="sibTrans" cxnId="{6A5853EF-DDE2-4264-A53A-B4639C3A0C86}">
      <dgm:prSet/>
      <dgm:spPr/>
      <dgm:t>
        <a:bodyPr/>
        <a:lstStyle/>
        <a:p>
          <a:endParaRPr lang="en-MY"/>
        </a:p>
      </dgm:t>
    </dgm:pt>
    <dgm:pt modelId="{B5AC43E3-C2D2-4F10-91F7-C7A96EB3942C}">
      <dgm:prSet phldrT="[Text]"/>
      <dgm:spPr/>
      <dgm:t>
        <a:bodyPr/>
        <a:lstStyle/>
        <a:p>
          <a:r>
            <a:rPr lang="zh-CN" altLang="en-US" dirty="0" smtClean="0"/>
            <a:t>小孩</a:t>
          </a:r>
          <a:endParaRPr lang="en-MY" dirty="0"/>
        </a:p>
      </dgm:t>
    </dgm:pt>
    <dgm:pt modelId="{B4EE5D6D-DEA8-4EB9-8D2C-F71EA8B6BF0E}" type="parTrans" cxnId="{D97B8016-2FCB-4C6A-9704-1FE715CC95D1}">
      <dgm:prSet/>
      <dgm:spPr/>
      <dgm:t>
        <a:bodyPr/>
        <a:lstStyle/>
        <a:p>
          <a:endParaRPr lang="en-MY"/>
        </a:p>
      </dgm:t>
    </dgm:pt>
    <dgm:pt modelId="{E6F40134-CF26-4FF0-B347-F22C773BA441}" type="sibTrans" cxnId="{D97B8016-2FCB-4C6A-9704-1FE715CC95D1}">
      <dgm:prSet/>
      <dgm:spPr/>
      <dgm:t>
        <a:bodyPr/>
        <a:lstStyle/>
        <a:p>
          <a:endParaRPr lang="en-MY"/>
        </a:p>
      </dgm:t>
    </dgm:pt>
    <dgm:pt modelId="{0F0CBDAB-5A32-4890-BE97-3A7D111AE46F}">
      <dgm:prSet phldrT="[Text]"/>
      <dgm:spPr>
        <a:solidFill>
          <a:srgbClr val="FF0000"/>
        </a:solidFill>
      </dgm:spPr>
      <dgm:t>
        <a:bodyPr/>
        <a:lstStyle/>
        <a:p>
          <a:r>
            <a:rPr lang="zh-CN" altLang="en-US" dirty="0" smtClean="0"/>
            <a:t>少年</a:t>
          </a:r>
          <a:endParaRPr lang="en-MY" dirty="0"/>
        </a:p>
      </dgm:t>
    </dgm:pt>
    <dgm:pt modelId="{98F0349F-2499-4D78-817E-34E91A096387}" type="parTrans" cxnId="{943199BE-55B6-4689-A0A5-9D0885F747E4}">
      <dgm:prSet/>
      <dgm:spPr/>
      <dgm:t>
        <a:bodyPr/>
        <a:lstStyle/>
        <a:p>
          <a:endParaRPr lang="en-MY"/>
        </a:p>
      </dgm:t>
    </dgm:pt>
    <dgm:pt modelId="{73331022-38C6-4236-8FC1-6283C1F89D11}" type="sibTrans" cxnId="{943199BE-55B6-4689-A0A5-9D0885F747E4}">
      <dgm:prSet/>
      <dgm:spPr/>
      <dgm:t>
        <a:bodyPr/>
        <a:lstStyle/>
        <a:p>
          <a:endParaRPr lang="en-MY"/>
        </a:p>
      </dgm:t>
    </dgm:pt>
    <dgm:pt modelId="{3B024202-4CE9-48C8-8E1B-FAB9DEECEE0F}">
      <dgm:prSet/>
      <dgm:spPr/>
      <dgm:t>
        <a:bodyPr/>
        <a:lstStyle/>
        <a:p>
          <a:r>
            <a:rPr lang="zh-CN" altLang="en-US" dirty="0" smtClean="0"/>
            <a:t>中年</a:t>
          </a:r>
          <a:endParaRPr lang="en-MY" dirty="0"/>
        </a:p>
      </dgm:t>
    </dgm:pt>
    <dgm:pt modelId="{6E2B4F69-41DA-46E2-8FC1-32E4B9DC1957}" type="parTrans" cxnId="{B3F500BF-1B5B-436D-B3F2-64F466EA7F79}">
      <dgm:prSet/>
      <dgm:spPr/>
      <dgm:t>
        <a:bodyPr/>
        <a:lstStyle/>
        <a:p>
          <a:endParaRPr lang="en-MY"/>
        </a:p>
      </dgm:t>
    </dgm:pt>
    <dgm:pt modelId="{CEA9CF21-6328-4254-8FE5-CC7FDFEE4628}" type="sibTrans" cxnId="{B3F500BF-1B5B-436D-B3F2-64F466EA7F79}">
      <dgm:prSet/>
      <dgm:spPr/>
      <dgm:t>
        <a:bodyPr/>
        <a:lstStyle/>
        <a:p>
          <a:endParaRPr lang="en-MY"/>
        </a:p>
      </dgm:t>
    </dgm:pt>
    <dgm:pt modelId="{DEE08A73-5AAB-4F80-89DE-1ACE2D78A3D8}">
      <dgm:prSet/>
      <dgm:spPr/>
      <dgm:t>
        <a:bodyPr/>
        <a:lstStyle/>
        <a:p>
          <a:r>
            <a:rPr lang="zh-CN" altLang="en-US" dirty="0" smtClean="0"/>
            <a:t>老年</a:t>
          </a:r>
          <a:endParaRPr lang="en-MY" dirty="0"/>
        </a:p>
      </dgm:t>
    </dgm:pt>
    <dgm:pt modelId="{1169AABC-AF9B-4F2B-B118-9D88B2FE1001}" type="parTrans" cxnId="{B19E33F6-AFD6-4282-BBA2-6DE153CEB0D2}">
      <dgm:prSet/>
      <dgm:spPr/>
      <dgm:t>
        <a:bodyPr/>
        <a:lstStyle/>
        <a:p>
          <a:endParaRPr lang="en-MY"/>
        </a:p>
      </dgm:t>
    </dgm:pt>
    <dgm:pt modelId="{FF940EBC-D99C-4112-BDD4-E183C376BE08}" type="sibTrans" cxnId="{B19E33F6-AFD6-4282-BBA2-6DE153CEB0D2}">
      <dgm:prSet/>
      <dgm:spPr/>
      <dgm:t>
        <a:bodyPr/>
        <a:lstStyle/>
        <a:p>
          <a:endParaRPr lang="en-MY"/>
        </a:p>
      </dgm:t>
    </dgm:pt>
    <dgm:pt modelId="{92714358-BE96-4C86-8B30-CC7C9E996263}" type="pres">
      <dgm:prSet presAssocID="{0BA6D7EA-B7F4-4927-9E42-2A6FAFC0A888}" presName="Name0" presStyleCnt="0">
        <dgm:presLayoutVars>
          <dgm:dir/>
          <dgm:animLvl val="lvl"/>
          <dgm:resizeHandles val="exact"/>
        </dgm:presLayoutVars>
      </dgm:prSet>
      <dgm:spPr/>
    </dgm:pt>
    <dgm:pt modelId="{B06ABE39-C91F-4151-81FE-190BB0DF68CC}" type="pres">
      <dgm:prSet presAssocID="{5DAC404A-BDE2-4B96-BD0F-D0C048C5B4E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EA2F60B-E975-4FAD-8D5C-4EB516F66894}" type="pres">
      <dgm:prSet presAssocID="{C76FBCF1-9272-43A4-8CC8-AB8B3B0B1336}" presName="parTxOnlySpace" presStyleCnt="0"/>
      <dgm:spPr/>
    </dgm:pt>
    <dgm:pt modelId="{FB273101-0C85-4985-8A7F-A3318B53FE6C}" type="pres">
      <dgm:prSet presAssocID="{B5AC43E3-C2D2-4F10-91F7-C7A96EB3942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50C08D-9363-41F6-A333-C3FD85A23BF9}" type="pres">
      <dgm:prSet presAssocID="{E6F40134-CF26-4FF0-B347-F22C773BA441}" presName="parTxOnlySpace" presStyleCnt="0"/>
      <dgm:spPr/>
    </dgm:pt>
    <dgm:pt modelId="{DD7A53F1-B0DB-469C-9E21-0D42B3480CFB}" type="pres">
      <dgm:prSet presAssocID="{0F0CBDAB-5A32-4890-BE97-3A7D111AE46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2FBAD1-69FB-483D-A820-95D95F970186}" type="pres">
      <dgm:prSet presAssocID="{73331022-38C6-4236-8FC1-6283C1F89D11}" presName="parTxOnlySpace" presStyleCnt="0"/>
      <dgm:spPr/>
    </dgm:pt>
    <dgm:pt modelId="{C311898B-4021-4321-BF49-5EFDF8EAAC20}" type="pres">
      <dgm:prSet presAssocID="{3B024202-4CE9-48C8-8E1B-FAB9DEECEE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561EF9-0BE5-4E1B-B8A0-C61A539F0C11}" type="pres">
      <dgm:prSet presAssocID="{CEA9CF21-6328-4254-8FE5-CC7FDFEE4628}" presName="parTxOnlySpace" presStyleCnt="0"/>
      <dgm:spPr/>
    </dgm:pt>
    <dgm:pt modelId="{B3830C52-5F49-4B49-ACEC-5A18801A7B2B}" type="pres">
      <dgm:prSet presAssocID="{DEE08A73-5AAB-4F80-89DE-1ACE2D78A3D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D7196BB-4706-4B49-BC9A-CA211676684A}" type="presOf" srcId="{DEE08A73-5AAB-4F80-89DE-1ACE2D78A3D8}" destId="{B3830C52-5F49-4B49-ACEC-5A18801A7B2B}" srcOrd="0" destOrd="0" presId="urn:microsoft.com/office/officeart/2005/8/layout/chevron1"/>
    <dgm:cxn modelId="{6A5853EF-DDE2-4264-A53A-B4639C3A0C86}" srcId="{0BA6D7EA-B7F4-4927-9E42-2A6FAFC0A888}" destId="{5DAC404A-BDE2-4B96-BD0F-D0C048C5B4E9}" srcOrd="0" destOrd="0" parTransId="{A5D11FCC-09F6-48A2-B898-65E329F32DEF}" sibTransId="{C76FBCF1-9272-43A4-8CC8-AB8B3B0B1336}"/>
    <dgm:cxn modelId="{943199BE-55B6-4689-A0A5-9D0885F747E4}" srcId="{0BA6D7EA-B7F4-4927-9E42-2A6FAFC0A888}" destId="{0F0CBDAB-5A32-4890-BE97-3A7D111AE46F}" srcOrd="2" destOrd="0" parTransId="{98F0349F-2499-4D78-817E-34E91A096387}" sibTransId="{73331022-38C6-4236-8FC1-6283C1F89D11}"/>
    <dgm:cxn modelId="{4DC0F17B-E670-4397-9A4F-B54179AABAE9}" type="presOf" srcId="{0BA6D7EA-B7F4-4927-9E42-2A6FAFC0A888}" destId="{92714358-BE96-4C86-8B30-CC7C9E996263}" srcOrd="0" destOrd="0" presId="urn:microsoft.com/office/officeart/2005/8/layout/chevron1"/>
    <dgm:cxn modelId="{B3F500BF-1B5B-436D-B3F2-64F466EA7F79}" srcId="{0BA6D7EA-B7F4-4927-9E42-2A6FAFC0A888}" destId="{3B024202-4CE9-48C8-8E1B-FAB9DEECEE0F}" srcOrd="3" destOrd="0" parTransId="{6E2B4F69-41DA-46E2-8FC1-32E4B9DC1957}" sibTransId="{CEA9CF21-6328-4254-8FE5-CC7FDFEE4628}"/>
    <dgm:cxn modelId="{DE723338-2F00-4AF8-A0E5-50DEA1285AC7}" type="presOf" srcId="{B5AC43E3-C2D2-4F10-91F7-C7A96EB3942C}" destId="{FB273101-0C85-4985-8A7F-A3318B53FE6C}" srcOrd="0" destOrd="0" presId="urn:microsoft.com/office/officeart/2005/8/layout/chevron1"/>
    <dgm:cxn modelId="{1C5A4D06-68A3-4090-B4D2-05DA66E2D08B}" type="presOf" srcId="{5DAC404A-BDE2-4B96-BD0F-D0C048C5B4E9}" destId="{B06ABE39-C91F-4151-81FE-190BB0DF68CC}" srcOrd="0" destOrd="0" presId="urn:microsoft.com/office/officeart/2005/8/layout/chevron1"/>
    <dgm:cxn modelId="{D97B8016-2FCB-4C6A-9704-1FE715CC95D1}" srcId="{0BA6D7EA-B7F4-4927-9E42-2A6FAFC0A888}" destId="{B5AC43E3-C2D2-4F10-91F7-C7A96EB3942C}" srcOrd="1" destOrd="0" parTransId="{B4EE5D6D-DEA8-4EB9-8D2C-F71EA8B6BF0E}" sibTransId="{E6F40134-CF26-4FF0-B347-F22C773BA441}"/>
    <dgm:cxn modelId="{7E23FB64-6248-40AD-9C16-EE2AD69F74F3}" type="presOf" srcId="{3B024202-4CE9-48C8-8E1B-FAB9DEECEE0F}" destId="{C311898B-4021-4321-BF49-5EFDF8EAAC20}" srcOrd="0" destOrd="0" presId="urn:microsoft.com/office/officeart/2005/8/layout/chevron1"/>
    <dgm:cxn modelId="{A42E2970-CE45-4872-944D-302C08FF7C07}" type="presOf" srcId="{0F0CBDAB-5A32-4890-BE97-3A7D111AE46F}" destId="{DD7A53F1-B0DB-469C-9E21-0D42B3480CFB}" srcOrd="0" destOrd="0" presId="urn:microsoft.com/office/officeart/2005/8/layout/chevron1"/>
    <dgm:cxn modelId="{B19E33F6-AFD6-4282-BBA2-6DE153CEB0D2}" srcId="{0BA6D7EA-B7F4-4927-9E42-2A6FAFC0A888}" destId="{DEE08A73-5AAB-4F80-89DE-1ACE2D78A3D8}" srcOrd="4" destOrd="0" parTransId="{1169AABC-AF9B-4F2B-B118-9D88B2FE1001}" sibTransId="{FF940EBC-D99C-4112-BDD4-E183C376BE08}"/>
    <dgm:cxn modelId="{079ACF75-3545-47F9-8656-59581FDA222B}" type="presParOf" srcId="{92714358-BE96-4C86-8B30-CC7C9E996263}" destId="{B06ABE39-C91F-4151-81FE-190BB0DF68CC}" srcOrd="0" destOrd="0" presId="urn:microsoft.com/office/officeart/2005/8/layout/chevron1"/>
    <dgm:cxn modelId="{6E594B06-7308-4E08-9E06-27EA715B9D44}" type="presParOf" srcId="{92714358-BE96-4C86-8B30-CC7C9E996263}" destId="{1EA2F60B-E975-4FAD-8D5C-4EB516F66894}" srcOrd="1" destOrd="0" presId="urn:microsoft.com/office/officeart/2005/8/layout/chevron1"/>
    <dgm:cxn modelId="{83E49139-F39E-4790-8144-6D2075A6A1D4}" type="presParOf" srcId="{92714358-BE96-4C86-8B30-CC7C9E996263}" destId="{FB273101-0C85-4985-8A7F-A3318B53FE6C}" srcOrd="2" destOrd="0" presId="urn:microsoft.com/office/officeart/2005/8/layout/chevron1"/>
    <dgm:cxn modelId="{8369CE19-6A0A-41DC-9CF6-58D015A13696}" type="presParOf" srcId="{92714358-BE96-4C86-8B30-CC7C9E996263}" destId="{BF50C08D-9363-41F6-A333-C3FD85A23BF9}" srcOrd="3" destOrd="0" presId="urn:microsoft.com/office/officeart/2005/8/layout/chevron1"/>
    <dgm:cxn modelId="{CCE3FA08-D540-4D5B-9AEE-C2FA399F7CB1}" type="presParOf" srcId="{92714358-BE96-4C86-8B30-CC7C9E996263}" destId="{DD7A53F1-B0DB-469C-9E21-0D42B3480CFB}" srcOrd="4" destOrd="0" presId="urn:microsoft.com/office/officeart/2005/8/layout/chevron1"/>
    <dgm:cxn modelId="{5D179466-5321-4503-9C1D-BCE4E14DF3B6}" type="presParOf" srcId="{92714358-BE96-4C86-8B30-CC7C9E996263}" destId="{452FBAD1-69FB-483D-A820-95D95F970186}" srcOrd="5" destOrd="0" presId="urn:microsoft.com/office/officeart/2005/8/layout/chevron1"/>
    <dgm:cxn modelId="{4DACA22B-FC31-44AA-A67F-956AE986E39C}" type="presParOf" srcId="{92714358-BE96-4C86-8B30-CC7C9E996263}" destId="{C311898B-4021-4321-BF49-5EFDF8EAAC20}" srcOrd="6" destOrd="0" presId="urn:microsoft.com/office/officeart/2005/8/layout/chevron1"/>
    <dgm:cxn modelId="{EAF9F2EF-7E21-4550-91D9-0DCC13B80F69}" type="presParOf" srcId="{92714358-BE96-4C86-8B30-CC7C9E996263}" destId="{19561EF9-0BE5-4E1B-B8A0-C61A539F0C11}" srcOrd="7" destOrd="0" presId="urn:microsoft.com/office/officeart/2005/8/layout/chevron1"/>
    <dgm:cxn modelId="{380CFAD1-0147-4D67-8E3E-014211B970D7}" type="presParOf" srcId="{92714358-BE96-4C86-8B30-CC7C9E996263}" destId="{B3830C52-5F49-4B49-ACEC-5A18801A7B2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ABE39-C91F-4151-81FE-190BB0DF68CC}">
      <dsp:nvSpPr>
        <dsp:cNvPr id="0" name=""/>
        <dsp:cNvSpPr/>
      </dsp:nvSpPr>
      <dsp:spPr>
        <a:xfrm>
          <a:off x="1488" y="1305569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婴儿</a:t>
          </a:r>
          <a:endParaRPr lang="en-MY" sz="2500" kern="1200" dirty="0"/>
        </a:p>
      </dsp:txBody>
      <dsp:txXfrm>
        <a:off x="1488" y="1305569"/>
        <a:ext cx="1324570" cy="529828"/>
      </dsp:txXfrm>
    </dsp:sp>
    <dsp:sp modelId="{FB273101-0C85-4985-8A7F-A3318B53FE6C}">
      <dsp:nvSpPr>
        <dsp:cNvPr id="0" name=""/>
        <dsp:cNvSpPr/>
      </dsp:nvSpPr>
      <dsp:spPr>
        <a:xfrm>
          <a:off x="1193601" y="1305569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小孩</a:t>
          </a:r>
          <a:endParaRPr lang="en-MY" sz="2500" kern="1200" dirty="0"/>
        </a:p>
      </dsp:txBody>
      <dsp:txXfrm>
        <a:off x="1193601" y="1305569"/>
        <a:ext cx="1324570" cy="529828"/>
      </dsp:txXfrm>
    </dsp:sp>
    <dsp:sp modelId="{DD7A53F1-B0DB-469C-9E21-0D42B3480CFB}">
      <dsp:nvSpPr>
        <dsp:cNvPr id="0" name=""/>
        <dsp:cNvSpPr/>
      </dsp:nvSpPr>
      <dsp:spPr>
        <a:xfrm>
          <a:off x="2385714" y="1305569"/>
          <a:ext cx="1324570" cy="529828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少年</a:t>
          </a:r>
          <a:endParaRPr lang="en-MY" sz="2500" kern="1200" dirty="0"/>
        </a:p>
      </dsp:txBody>
      <dsp:txXfrm>
        <a:off x="2385714" y="1305569"/>
        <a:ext cx="1324570" cy="529828"/>
      </dsp:txXfrm>
    </dsp:sp>
    <dsp:sp modelId="{C311898B-4021-4321-BF49-5EFDF8EAAC20}">
      <dsp:nvSpPr>
        <dsp:cNvPr id="0" name=""/>
        <dsp:cNvSpPr/>
      </dsp:nvSpPr>
      <dsp:spPr>
        <a:xfrm>
          <a:off x="3577828" y="1305569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中年</a:t>
          </a:r>
          <a:endParaRPr lang="en-MY" sz="2500" kern="1200" dirty="0"/>
        </a:p>
      </dsp:txBody>
      <dsp:txXfrm>
        <a:off x="3577828" y="1305569"/>
        <a:ext cx="1324570" cy="529828"/>
      </dsp:txXfrm>
    </dsp:sp>
    <dsp:sp modelId="{B3830C52-5F49-4B49-ACEC-5A18801A7B2B}">
      <dsp:nvSpPr>
        <dsp:cNvPr id="0" name=""/>
        <dsp:cNvSpPr/>
      </dsp:nvSpPr>
      <dsp:spPr>
        <a:xfrm>
          <a:off x="4769941" y="1305569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老年</a:t>
          </a:r>
          <a:endParaRPr lang="en-MY" sz="2500" kern="1200" dirty="0"/>
        </a:p>
      </dsp:txBody>
      <dsp:txXfrm>
        <a:off x="4769941" y="1305569"/>
        <a:ext cx="1324570" cy="5298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ABE39-C91F-4151-81FE-190BB0DF68CC}">
      <dsp:nvSpPr>
        <dsp:cNvPr id="0" name=""/>
        <dsp:cNvSpPr/>
      </dsp:nvSpPr>
      <dsp:spPr>
        <a:xfrm>
          <a:off x="1488" y="1283257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婴儿</a:t>
          </a:r>
          <a:endParaRPr lang="en-MY" sz="2500" kern="1200" dirty="0"/>
        </a:p>
      </dsp:txBody>
      <dsp:txXfrm>
        <a:off x="1488" y="1283257"/>
        <a:ext cx="1324570" cy="529828"/>
      </dsp:txXfrm>
    </dsp:sp>
    <dsp:sp modelId="{FB273101-0C85-4985-8A7F-A3318B53FE6C}">
      <dsp:nvSpPr>
        <dsp:cNvPr id="0" name=""/>
        <dsp:cNvSpPr/>
      </dsp:nvSpPr>
      <dsp:spPr>
        <a:xfrm>
          <a:off x="1193601" y="1283257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小孩</a:t>
          </a:r>
          <a:endParaRPr lang="en-MY" sz="2500" kern="1200" dirty="0"/>
        </a:p>
      </dsp:txBody>
      <dsp:txXfrm>
        <a:off x="1193601" y="1283257"/>
        <a:ext cx="1324570" cy="529828"/>
      </dsp:txXfrm>
    </dsp:sp>
    <dsp:sp modelId="{DD7A53F1-B0DB-469C-9E21-0D42B3480CFB}">
      <dsp:nvSpPr>
        <dsp:cNvPr id="0" name=""/>
        <dsp:cNvSpPr/>
      </dsp:nvSpPr>
      <dsp:spPr>
        <a:xfrm>
          <a:off x="2385714" y="1283257"/>
          <a:ext cx="1324570" cy="52982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少年</a:t>
          </a:r>
          <a:endParaRPr lang="en-MY" sz="2500" kern="1200" dirty="0"/>
        </a:p>
      </dsp:txBody>
      <dsp:txXfrm>
        <a:off x="2385714" y="1283257"/>
        <a:ext cx="1324570" cy="529828"/>
      </dsp:txXfrm>
    </dsp:sp>
    <dsp:sp modelId="{C311898B-4021-4321-BF49-5EFDF8EAAC20}">
      <dsp:nvSpPr>
        <dsp:cNvPr id="0" name=""/>
        <dsp:cNvSpPr/>
      </dsp:nvSpPr>
      <dsp:spPr>
        <a:xfrm>
          <a:off x="3577828" y="1283257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中年</a:t>
          </a:r>
          <a:endParaRPr lang="en-MY" sz="2500" kern="1200" dirty="0"/>
        </a:p>
      </dsp:txBody>
      <dsp:txXfrm>
        <a:off x="3577828" y="1283257"/>
        <a:ext cx="1324570" cy="529828"/>
      </dsp:txXfrm>
    </dsp:sp>
    <dsp:sp modelId="{B3830C52-5F49-4B49-ACEC-5A18801A7B2B}">
      <dsp:nvSpPr>
        <dsp:cNvPr id="0" name=""/>
        <dsp:cNvSpPr/>
      </dsp:nvSpPr>
      <dsp:spPr>
        <a:xfrm>
          <a:off x="4769941" y="1283257"/>
          <a:ext cx="1324570" cy="5298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老年</a:t>
          </a:r>
          <a:endParaRPr lang="en-MY" sz="2500" kern="1200" dirty="0"/>
        </a:p>
      </dsp:txBody>
      <dsp:txXfrm>
        <a:off x="4769941" y="1283257"/>
        <a:ext cx="1324570" cy="52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D1C93-5C8A-4808-8D5A-F76DE0295DDB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A4D2-1D73-40BA-ACAC-2A0627D439E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CC168B-7C03-42A0-B672-7CA89961BE4D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BC8B-4BC5-47C0-AA78-6A73EB45486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0C8E3-9A79-414D-B5A8-8A49A33886D5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C4501-E7CD-4C0D-BA76-DB9653369F1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B42FC-F2F4-40F6-A7DC-97D7C0FB30C1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7CEA0-5B13-4ACD-AB57-B9AAD9659B3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4D5E1A-D6A8-4E5A-8F2B-4F54922DEDD6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23D28-E9E8-47FC-8019-C83423BA097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1BDA5-325D-4610-ABE3-D1FD8235B1C2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0D8CA-8A2B-495D-81E5-B1C5651E61E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67C61-8557-4E0B-A33F-98CB6CAD3E0C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B29C-701E-47A0-813D-64F78F8AD7A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38671-9503-4EE8-AD9E-931E5B33FF14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8438-0C52-457A-8BA2-90366AC3610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40D28-7C5D-46B5-BA0C-460F2AB800CA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04386-17A0-48F3-AAD8-F7AE2FE95F7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9CF16-7C99-43CE-88EF-02A13908E25F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4D118-1BC0-4CA4-A6E5-ABE147A5D57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DE101E-F56A-431B-A9DB-4FB98859A336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F912C-C7CB-410E-9AD0-4B5524D00FE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80BE3C-EDD4-406B-9E93-87BDDEBD06ED}" type="datetimeFigureOut">
              <a:rPr lang="fr-FR"/>
              <a:pPr/>
              <a:t>25/08/2011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3CD45CB-5D0F-4EC9-B81A-240F5E8CC6A3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aggaphala@gmail.com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hyperlink" Target="mailto:vlearning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3318083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分享者：叶福兴社区辅导员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日期：</a:t>
            </a:r>
            <a:r>
              <a:rPr lang="en-US" altLang="zh-CN" sz="2400" b="1" dirty="0" smtClean="0"/>
              <a:t>2011</a:t>
            </a:r>
            <a:r>
              <a:rPr lang="zh-CN" altLang="en-US" sz="2400" b="1" dirty="0" smtClean="0"/>
              <a:t>年９月２８日</a:t>
            </a:r>
            <a:endParaRPr lang="en-MY" sz="2400" b="1" dirty="0"/>
          </a:p>
        </p:txBody>
      </p:sp>
      <p:pic>
        <p:nvPicPr>
          <p:cNvPr id="5" name="Picture 4" descr="C:\Users\HockHeng\Desktop\project 2011\V Learning logo.jpg"/>
          <p:cNvPicPr>
            <a:picLocks noChangeAspect="1" noChangeArrowheads="1"/>
          </p:cNvPicPr>
          <p:nvPr/>
        </p:nvPicPr>
        <p:blipFill>
          <a:blip r:embed="rId3" cstate="print">
            <a:lum bright="1000" contrast="11000"/>
          </a:blip>
          <a:srcRect/>
          <a:stretch>
            <a:fillRect/>
          </a:stretch>
        </p:blipFill>
        <p:spPr bwMode="auto">
          <a:xfrm>
            <a:off x="72008" y="116632"/>
            <a:ext cx="2195736" cy="12347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15616" y="162880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职业兴趣测验与探索式活动双管齐下 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</a:rPr>
              <a:t>之实效心得报告</a:t>
            </a:r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064" y="332234"/>
            <a:ext cx="8316416" cy="10668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自我探索活动：从“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校园角色”发现自己 </a:t>
            </a:r>
            <a:endParaRPr lang="en-MY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128792" cy="4751387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 smtClean="0"/>
              <a:t>学员背景资料</a:t>
            </a:r>
            <a:endParaRPr lang="en-US" altLang="zh-CN" sz="40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b="1" dirty="0" smtClean="0"/>
              <a:t> 来自太平市区周围的中学</a:t>
            </a:r>
            <a:endParaRPr lang="en-US" altLang="zh-CN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b="1" dirty="0" smtClean="0"/>
              <a:t> </a:t>
            </a:r>
            <a:r>
              <a:rPr lang="en-US" altLang="zh-CN" b="1" dirty="0" smtClean="0"/>
              <a:t>93</a:t>
            </a:r>
            <a:r>
              <a:rPr lang="zh-CN" altLang="en-US" b="1" dirty="0" smtClean="0"/>
              <a:t>位中学生</a:t>
            </a:r>
            <a:endParaRPr lang="en-US" altLang="zh-CN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b="1" dirty="0" smtClean="0"/>
              <a:t> 性别：</a:t>
            </a:r>
            <a:r>
              <a:rPr lang="en-US" altLang="zh-CN" b="1" dirty="0" smtClean="0"/>
              <a:t>31</a:t>
            </a:r>
            <a:r>
              <a:rPr lang="zh-CN" altLang="en-US" b="1" dirty="0" smtClean="0"/>
              <a:t>男生；</a:t>
            </a:r>
            <a:r>
              <a:rPr lang="en-US" altLang="zh-CN" b="1" dirty="0" smtClean="0"/>
              <a:t>62</a:t>
            </a:r>
            <a:r>
              <a:rPr lang="zh-CN" altLang="en-US" b="1" dirty="0" smtClean="0"/>
              <a:t>女生</a:t>
            </a:r>
            <a:endParaRPr lang="en-US" altLang="zh-CN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b="1" dirty="0" smtClean="0"/>
              <a:t> 年级：</a:t>
            </a:r>
            <a:r>
              <a:rPr lang="en-US" altLang="zh-CN" b="1" dirty="0" smtClean="0"/>
              <a:t>Form 3 &lt;14</a:t>
            </a:r>
            <a:r>
              <a:rPr lang="zh-CN" altLang="en-US" b="1" dirty="0" smtClean="0"/>
              <a:t>位</a:t>
            </a:r>
            <a:r>
              <a:rPr lang="en-US" altLang="zh-CN" b="1" dirty="0" smtClean="0"/>
              <a:t>&gt;, Form 4 &lt;26</a:t>
            </a:r>
            <a:r>
              <a:rPr lang="zh-CN" altLang="en-US" b="1" dirty="0" smtClean="0"/>
              <a:t>位</a:t>
            </a:r>
            <a:r>
              <a:rPr lang="en-US" altLang="zh-CN" b="1" dirty="0" smtClean="0"/>
              <a:t>&gt;, </a:t>
            </a:r>
          </a:p>
          <a:p>
            <a:pPr>
              <a:buClr>
                <a:schemeClr val="tx1"/>
              </a:buClr>
              <a:buNone/>
            </a:pPr>
            <a:r>
              <a:rPr lang="zh-CN" altLang="en-US" b="1" dirty="0" smtClean="0"/>
              <a:t>                   </a:t>
            </a:r>
            <a:r>
              <a:rPr lang="en-US" altLang="zh-CN" b="1" dirty="0" smtClean="0"/>
              <a:t>Form 5&lt;46</a:t>
            </a:r>
            <a:r>
              <a:rPr lang="zh-CN" altLang="en-US" b="1" dirty="0" smtClean="0"/>
              <a:t>位</a:t>
            </a:r>
            <a:r>
              <a:rPr lang="en-US" altLang="zh-CN" b="1" dirty="0" smtClean="0"/>
              <a:t>&gt;, Form 6 &lt;7</a:t>
            </a:r>
            <a:r>
              <a:rPr lang="zh-CN" altLang="en-US" b="1" dirty="0" smtClean="0"/>
              <a:t>位</a:t>
            </a:r>
            <a:r>
              <a:rPr lang="en-US" altLang="zh-CN" b="1" dirty="0" smtClean="0"/>
              <a:t>&gt;</a:t>
            </a:r>
            <a:r>
              <a:rPr lang="zh-CN" altLang="en-US" b="1" dirty="0" smtClean="0"/>
              <a:t> </a:t>
            </a:r>
            <a:endParaRPr lang="en-M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t2.gstatic.com/images?q=tbn:ANd9GcS12YNYYCqJ4YidmpzGbV0NTSIbsFytYFI8BiVhSWs7-JhQUxCV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4680520" cy="3047389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364432" y="3212976"/>
          <a:ext cx="6096000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2915816" y="5445224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每个生命阶段，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都要它必须完成的成长任务。</a:t>
            </a:r>
            <a:endParaRPr kumimoji="0" lang="en-MY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自我探索活动：从“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校园角色”发现自己 </a:t>
            </a:r>
            <a:endParaRPr lang="en-MY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t2.gstatic.com/images?q=tbn:ANd9GcS12YNYYCqJ4YidmpzGbV0NTSIbsFytYFI8BiVhSWs7-JhQUxCV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9"/>
            <a:ext cx="4680520" cy="300409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364432" y="1772816"/>
          <a:ext cx="6096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2483768" y="3933056"/>
            <a:ext cx="7467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少年时期的成长任务：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对自我有更深入的认识和了解</a:t>
            </a:r>
            <a:endParaRPr lang="en-US" altLang="zh-CN" sz="28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在人群中找到自己的定位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探寻自己的人生目标与意义，</a:t>
            </a:r>
            <a:endParaRPr lang="en-US" altLang="zh-CN" sz="28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并愿意为自己所设定的人生目标负责！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331640" y="332656"/>
            <a:ext cx="62646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成长任务的完成与否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2992332" cy="2448272"/>
          </a:xfrm>
          <a:prstGeom prst="rect">
            <a:avLst/>
          </a:prstGeom>
          <a:noFill/>
        </p:spPr>
      </p:pic>
      <p:pic>
        <p:nvPicPr>
          <p:cNvPr id="6" name="Picture 4" descr="pag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78949"/>
            <a:ext cx="2800311" cy="2520280"/>
          </a:xfrm>
          <a:prstGeom prst="rect">
            <a:avLst/>
          </a:prstGeom>
          <a:noFill/>
        </p:spPr>
      </p:pic>
      <p:pic>
        <p:nvPicPr>
          <p:cNvPr id="7" name="Picture 4" descr="pag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78949"/>
            <a:ext cx="2747797" cy="2060848"/>
          </a:xfrm>
          <a:prstGeom prst="rect">
            <a:avLst/>
          </a:prstGeom>
          <a:noFill/>
        </p:spPr>
      </p:pic>
      <p:pic>
        <p:nvPicPr>
          <p:cNvPr id="129026" name="Picture 2" descr="http://t3.gstatic.com/images?q=tbn:ANd9GcQeut10mRLeiO_zvUVRFHBxg2yqjhuhmplVnyuMWcmBh-Gk2Y47Yxr8Ktj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1978">
            <a:off x="4114108" y="1746973"/>
            <a:ext cx="1181100" cy="1181101"/>
          </a:xfrm>
          <a:prstGeom prst="rect">
            <a:avLst/>
          </a:prstGeom>
          <a:noFill/>
        </p:spPr>
      </p:pic>
      <p:pic>
        <p:nvPicPr>
          <p:cNvPr id="8" name="Picture 2" descr="http://t3.gstatic.com/images?q=tbn:ANd9GcQeut10mRLeiO_zvUVRFHBxg2yqjhuhmplVnyuMWcmBh-Gk2Y47Yxr8Ktj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51906">
            <a:off x="1737845" y="1728970"/>
            <a:ext cx="1181100" cy="1181101"/>
          </a:xfrm>
          <a:prstGeom prst="rect">
            <a:avLst/>
          </a:prstGeom>
          <a:noFill/>
        </p:spPr>
      </p:pic>
      <p:pic>
        <p:nvPicPr>
          <p:cNvPr id="10" name="Picture 2" descr="http://t3.gstatic.com/images?q=tbn:ANd9GcQeut10mRLeiO_zvUVRFHBxg2yqjhuhmplVnyuMWcmBh-Gk2Y47Yxr8Ktj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4668">
            <a:off x="6307023" y="1617628"/>
            <a:ext cx="1181100" cy="11811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63888" y="57332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积极实现梦想的爱咪！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571237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盲目反对的</a:t>
            </a:r>
            <a:endParaRPr lang="en-US" altLang="zh-CN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蓝尼！</a:t>
            </a:r>
            <a:endParaRPr lang="en-MY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3720" y="5067181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盲目跟从的</a:t>
            </a:r>
            <a:endParaRPr lang="en-US" altLang="zh-CN" sz="28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旅鼠群！</a:t>
            </a:r>
            <a:endParaRPr lang="en-MY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data:image/jpg;base64,/9j/4AAQSkZJRgABAQAAAQABAAD/2wCEAAkGBhQSERQUExQVFRUUFRUUFRQYFRQUGBQVFRQVFRcVFBQXHCYfFxkjGRUUHy8gJCcpLCwsFR4xNTAqNSYrLCkBCQoKDgwOGg8PGiwkHCQpKSwsKSkpKSkpLCkpKSksKSkpLCksKSksKSksKSwpLCwpKSwpLCkpKSkpLCksLDUpLP/AABEIAMMBAwMBIgACEQEDEQH/xAAbAAACAgMBAAAAAAAAAAAAAAAFBgMEAAIHAf/EAEQQAAIBAgQDBQUFBQgBAwUAAAECAwARBBIhMQVBUQYTImGRMnGBobEHFELB0SNScrLwJDM0YoKS4fFzFUOiFlODs8L/xAAZAQADAQEBAAAAAAAAAAAAAAABAgMEAAX/xAAsEQACAgICAAYBBAEFAAAAAAAAAQIRAyESMQQTIjJBUWEUcaHRgQUzQrHB/9oADAMBAAIRAxEAPwC8I9ahlh1qww1ryRTvWkzlSReVRSC1TSg8qge9E4id7ViyVDJvULvanoFl0SVIgoYuIq5h5utBo6y20QYUIx+FtRhJBUWMTMKCdM57QEjbw2NCsQuulHHw1jVHGwabVWIjBRFZWxFeVQmZUsiWC+Yuf9zW+QFRgVYkUXFzsqj5A/nQYURxvaiuAwzynKAffy9am4a0V75dfM3pt4UUA0AFQnOvgrGKfyDsDwBk3N76291ERwyw0FEfvC5vgfqP0NaSY5az22XVIBY/ADLrSTi4yGItzp34zxFCCt+vwpRXC5mt7ROwFya0Y9LZGe9IrZf2Y/jP8q1awRubKL3FrAVffhAjhzTkqoe+VdSbgC3lsaI8H4phzIIoAdQWzBdCBbUtvz3qc/ERXWyuPw7b9WirgeyWZrymw/dG/wATyo5hoVRPBHkUE3Omthte25uPX1tBeXUVDGzaRm5UHPmt7Q0ABPW4H+2/PTL5zlfI1+Uo9EiJYAdAPpQHFY5mbEQsB4Mrgi+xawvyGltKLYzi0cXtNr+6NT6VvDlnhuBYSC/K/vPXaoWXYi47C8x/R/5ocaZMXhCjMje73+6g2Kw2v59fOt3h8telmHxGK/UikRXlqtw4a58qjlisa2mAgtWVvasonHUGTWtglWe4rXLaslmmijLHVKWi8yVQmj1opisFzLVOQUSmiqjLHVEKyuUtXqzWrYrao2SnELkOINXIpr0JQkb1Mk1qRoZMI4uMZTVFYA6GpjPmFRxvbTqaC0EX8Xhcp61XtR/iOCBoJLHY2q0XaJNUR1NiD4j5aemn5VpGuo94+tbuNT1uaL7B8G0AuaYcJxXIArDalpWttVhWZ7AAk9BqTSyjfY0X9DX/AOp5hcef5UMx2IkbRb68hVnhvCHyjP4d9Oep+WlqG8a7R9yzRwqFKEAudSSNxbmOVY3lin6dmtYpNXLRawnZx31lNh0Gp+J2FHcJgkjFkUDz5n3nc15w/Fd7GsmVlzC+VtCKtE1knllN7Zux4oQWkJHalp2chlKxK2VToFYv7Ol/EbX+lMvBOAJhVIUlma2Z2tc25ADRR5VDxfjUAFmAkysGA/CGXYk0E7UcfkRlF/A6Kw1sLlQSD13pLb0dpNsZsZxqOPncjkPzPKljifa1muE0HRfzb9KWJeJFza5b/wCKj9a3g4dJIRnIRSbAt4VJ5BRu/wAL70ygJLIeYniBY2vcn8K9fNq6J2OmzYOI7aMPR2pG4Xg4lljAHesXRbkFIxcgHT223/y/Guj8MwpjjCkKDcmyqFAuxNgB5W13oySQMbtmvF+Hd4tx7S7eY5ilSeK4t0+tPYFAePcNse8UaH2h59fjRGT+BSOHPL/ryqF1oniI9Lj4/rVGwB1vXoYcnNfk8/Pj4P8ABVrKIiCPzrKvZCjqZSo3S9WSteMtYzUUHWqs0NEmWoZlBFFMVoCyR1TljtRcw1TxMNOmIBpBUZFW5oqqyJVUIzRpajzedYyVpRoFlmKa29WA99qoIatRmg0FMlacEa0FxqC9xRTnVLFxa2sT00vRWgPZUwg8Y8tfQE/lWgjJ0AJ8qLYDgpLAOwS97LcZzcHlyFr0yYHhqReyuvXcn41DJ4mMHrZfF4aUlvSFdODhFDzt3aEhepJP050w8FMBVu41ynKxsbk2vud9KA8fwk02JSJzliZiEIsbgLmZsvUDS560yYXDR4aMIPCq8ydSTuSeZvWPLlc+2bsWJQekTYmNijBGysQQrWvlPI250uYTsiqTZ5mEsYBa7WX9pmFrgHXQE68zVriPalU0XU9T+S70MOMfEYeUkm/eKF20IUnYbbjSoq0UbTDXEO00ce1j57D4dfhStxTtK77mw5X0HwUb0BhMsjZVXxc23t8TotXsHwcGUB3zEtlyqQ2puPFJ7I+Fz5UygSlkKUuKZ/Zux6n8lpx4pwfv1RDe/dxcrm4ReWlUuy8avI8aju7xnKV1a911ZzrtfawpvSPLMg1OUoNdyBpcmuno7Hu7AXDOx5jiDhApuQC5zPYXDEIPCpsNNWoBDiScjE3KzwG533bS/wAK69FhGliTICbM1/jf5a0D4J9kwAviZL6o2SPQApci7ka+1yHKjGWtiONnOsHEROoAJKyCwAufCw2A91dVx2GKNqLX28wDa9NHDuCQwX7qNEJJJIHiJOurbn1oX2pTWM+TD5j9aWTspjjTBIFVOLxloJQNyjW94BP5VaU6CslTMpHUEeop0B9iFAzezIMr5VYjqGUMrfEEVXxeHtqP68qscRwohN3ctJ3ETRcgyh8rRnrlT+WpFsy6gg7EHQqRuCORFNGTg+SA0skeLBnf1lSSYXXn8BWV6H6jGYf0+Q62XrL1CDW+as5Q2ZL1BLDUgkr3NXHA+SCqmIiou61UnhNMmKAp4KoywmjEyVQmWqImwa8NQslWJWqIreqoQgtW6zVqU13ovwDDDxMRfUAHpoSaXJPhFsfFDnLiV8LhGdgDcXGbblrY/GxopN3eGjaQg2QXJ3J8q2aJmlJBsFKA6kXFmYjbXVk9K94ssTRMstsuUkjnYcwPI2rzZ5pS7PThhjBa7FXsnHLNijOdUAbMxt7TDRR56jba+9OeIxSoLswH9chSkOPRwR93Bci5JYkFiTqWJ2H/ABS/juNs53LE8gT82/Spu2wqSghw4v2jCIsirfVlzEAldhcDlfalXG9omkN8x9w1PrsKMYfBFsNGjC2ZGJFtszsRvz2rTg3ZQElQp1uO9cDL7eXwoN9jufhXKvk6bfaF3uJZBmAyrexYm3K+rtTZwnhndYcC9yz5zow3jUfiAP8A3UnaTg6QpAtySzm7tvYWUgDZRubAc6O4jCNI4RRdmdgB6D+vdRl0Jj9xWwPZqJwXe7E2yqTZVOXcKNzruelKkHixugveZrAa38R2rsPCuzhVR3hFwb2Gvuuav8L7PwYe/dRqpJuW3YnzY60IyoEo2zmvYjsFie8Esq90mSwDe0Sbfg3G3O1N3BMCpxThgGyA2uOYa16bAaW+DN/bJfc/89CTtjwVJ0MioBXtVcbxKOEXkdV951PuG5pW4l9o0a3EKFz+83hHpuflQOHGlztNj4zlUOpdSSVDAkDQXPTW1InE+1+ImuGkIX91fCPlv8SaX8S2YEHnXWFaOhYbFI48LBrGxsQbHztU4Ncx4VxVsNJmGoOjLyYfr0ro+BxqyoHQ3BF/+D51RCvsVe2eHKth+pjxKA+4l1/nHpVjhHDDOmIldv2+ZGMY9khh7Q63a48jR7inCknUBvaU5lbmDb6EXBqfstw0LBNcftECrc75QQTr0J1+FP8AFE+pWJ5Wspsm4ZGzElQSd6yko0Wgnasc1GHrV5K2HnHoetwagWp0FA4kUVq9q3ArWSEEVxwPxSgXoTPHflRPFYYgaGh7Q+dUiIwfJhhUJwulEZsMbVXeOqJi0DDFRTAY6OKLW66nQ2u217W5frVOSO5tQvtqzDuY0F2Ata1+VyPnUPEu4pF/DabkWcX2py5+7/EzMW0G9gBfYWAFU+D4wymZib+FV52OZr2udTonzoNFwwllz3YkXsCMoFyPaF+h2FM3C+HNFCc6qpZr2W5sFX8THc61hklE2Qbk/wAC43Av2uUschIsouxsTbUbAb71bGBRIyVDKQ6i9xmN1JOtvDy2686beE4NpJWVULEKo0F+TA36e3R1/s6MxUzSd2osWVQCxsqjfYbHXWmUico70L2EhssQtskenwDEfM03cM4HIyR6WFkuW00y3NuupqTsjhR3kpsDlCqt9ba8vgtNd6l82Wl9ASbshBIyNMveFLlQSQviIOoG+1U5ox/6hGAAACNALfgvTOTSPxPj0cGNMkhJRbnwi/LLp+tFnRQ8XrSWdUF2YKBzJAHqa5zjvtVMlxAAo/ePiPz0HoaW8bxuSY3d2Y+Zv6dK4WjpPEu3kEeiXkby0X/cfyFIfFO1chd3gYxyFTcdbksQp3I899KDNLVaYg8/SgMtEMfH2lPjYljvc3v8TvVgYm9L+Niytf41dw1yBTuIoSMwqJpelV5MUie0wFU8VxwLbKt7i4J0rlEDkkWcUpIPUbU8dg8CUw12JJkYtryA8It6XrnMM0sxj5ZnCkbCxIA3rsWBhCKFGygAfDSi9AXq2bY6dkTMi5iCPDexIuLgHr0qxw/jMYWN75QzDfRWsQbFhpcXtYm4ttUeJizJYGx0N97WN9jQHH8NYZ8skmTKJHTMwUlswLZVsPw6ix+tczqsL4rGkO4XIQGYA5rczyrKQjwtPwrKF5Bb2HurKFg4v7OkV4RUhFYFrcZTVBVhRWqio8RIQNKACbNWGq8Mmo1qxM3IVxxUmB2qscGTyoskXzqbKBQ5B4gB4SuhFVTFei2N0tQ6Rx8apF2TaohGGBtSvxjDCfGqh2AYnysDb8qbITz8iaPdkez0NvvDRgysSAxubKLCwB0G3TlWbPL1I14Y+hsSOAdkMRI6gRkKigZ28K33Njz1Y7U1YbginFrC9nVQS29j4c36U72pV4XjE++TyOyqFBF2IG5HX3Vllt2aIaVDPDh1QWRQo6AAD5Vri3sjnorH5GlziX2gwR3Ed5D/ALV9TqfSlPinbieW4DBF/dUaH3k6miKMvZrjEMMcjSyKt30F9TYclGp3qDiP2koLiFM3+ZtB/tGvzrmHGLulz7Q5jYjoelCcPxJk0Oo+YopaGl2PnEu1M83tyG37o8I9Bv8AGgc0hJuDe4sQSbEdB0qrHiCa3YnmaWjroAzoY2JFxrp7uh61fwmMLCsx8edGK+IJbMR+G5sL/P0oSOIunhVRfrYn5VVKyblWxi151XkxsYNiwJPIUExMrlvE9hppf10FaPYSEgEnNfXYX/7orH9ivIGJMP30Eky7RuIyOZuLk+4UElkkOmay++3/ADTj2XXNhJwQP74CwHVKVuI8OZJSuX423Gvs/rRj3R0l6UyCXISL3Y2A00B06mpZHIVCoAuCNrkWNtCalfh5XJ0KA+7U+tMWH7KST4aAwQu7F5lYqCdBkKknYDxEXqhIWsKxujEk5ZFOvwP5Gu1wmlPhf2N4px+1aOEEg6nO2mYWsul9etdJn7PrFETmLMANdhyB0qM2my2PSdgtaHYhkWRQ4HiFgTtcG4BG3M0SAoP2nwxaMMPwnX48/W1cMEcPEAugAF2I05FifzrKH4Djqd2oc+ICx+Gn0rKahOQXrZRWoqRa0mY9ZgKhkkzacqsha2eIWoBB5jttU0VTTAGqplCij2AtNiBVaTGVVyyMTYaelV3wMh3IruKA2y4uIB3qOfDAkW0qA4Fx51UxGJK6c6dR3pit/ZcxYCKSDytRfD9scLhoI0Mgdwtyi2NiSSQTtzpFxUkhFla2tyLXv7zvSvxvCtmzlbHmeRPUGsuXHJStmzFki4Ujo/EvtGlfSICMdfab1Og+ApM4tO0obNubsCOvQj1oFw/GuWy3uLc96KPLYXZgPeahTsqmgNFjnjNuXQ0XgxZYChvFo/YcDwuDlbrY2NVV4nIQwUBQo0ba5uBudOtNx5COVDA7aamw86CcTiyuDY2IDDlcHmPLSqUkmYJncsbnbY69elNXaLBXijIGscUfpkBP1o1xOT5WLq8bdswRbWG++t7c9KgmmZl8bk66215aD61pgoXdXJuQqi/kCyjb09asLw0iMMNjJbz0X/mqUkRtsYeysIbDz6GxMS/CzmlXiUDJKU1038xeui9i+zOIeB7RP4nQgsMgIEe4LW5tRXG/ZX3kgfEYiOFQlso8T+AEsdSBoDfnoKnyqTLNXBfZyWfAkNtyX+UUVxHBnM7Iqs7BgLKpJO3IV1zhnZXhonWPJLOzWUSMGMWZYg+W4sM2QA213ozxzin3bv1hSNCmFOIDBBq/eBLED2hvvTc/onw+xK7G9hMT3EgdO6zyBhn8Nxl/d39RR+b7MYZMsk8zEIliEsBZSSTmN/PlyrMZxuTKHZybNxNLXsD3cJ7sEDQ20tV3supXh+JgY3aDvkPuaPvAbf6zSfNlL1RRc4DCOypgy5iUqJXAdS6xiUIGckjwsDe3OrHEON4xCARHAYlMrIqiRZFXERR+FjqoyyX2v4a0fhqu+LlkLPFEofuFFi7Pg0UnPv7OwHMUObPKHWETTxyLiMPA5u9lJwzqXka3gVhJr/lO9cAi4Rxp5XxccjMzQwYgXJOoTEK6H3jUe4Cui8RW8T/wn9aU+H9jXE8sjWVZY8VE2tzaSd3jYAaew3PoKZOJcVhjUh5UU2IsWF9um9cwqxdUV5PAHUqdiCPWvUN7EG4Nb0QiHLAVYg7g2NZTXiuCI7lje5/Sso2dRaRqmVqgWpFrUzGTq1elutRqawigEglxPSoma513qQxgVhINEUlXEACvPvi1XdB51Ulj6V3GzuQRkxYoNxDDoxLknbl1r1wa9w+IA9qnUa2hXK+wM8f+U26kWqviOHmZSg0HtEm5AC3P5CmPFzqy2qiFyxSnyt6/90cuR+WzsULyJHLJZnR8ubL4rH15VEZAQxN2uRvcDnoPnVvDcKfETkIrsbk2VSxvYtsPOnDhX2VYp4hnRYgTqZWC2WxHsi53NY7VGl3ZWn4fnwsK28SwoQPNgXt6MRShh8AzBmPLLuepNvpXeMP2Mg8WeYt3aAsqAABVzJ7Rvzjcctqp8KiwUZy4XDRnLGsrSTEucohWa1jfxgSBdLC5NJBtFZpOqOW4XsjPN3XcxO9xmOVTlF5GGrbbAGuoSdg5XJzvHEGui5mudVygADc+V+VbJ2teaJmzmO2HkdEjFgZEiiuCQDZQxk5gXsKHcJ4uGTv5073J3Q8TEFHzgBwd7/2bYb6+ddL1Ai+PRPw3sHgMPHJnlkxFxIGC2Vb4Yd466aixA500Nw2LDrCmEghR5icjMubLaIyFjbxFvCBvzpNhu0DrHLfKmKkZlAbOZRhAy67As76jXTSnvtDDMGgMEZcx98osVAVniKRs2Yjwg70DkhX4/wBpJSssTShZVeVSiG1lGDS9iNSveu9iegoJ20nkWeR03SSS/wDD93w8bX8v2lqcMZ2VaRSJZUjvJiHLaa96qKjWNh+DUedRzYHBosjzSNOWWUSkCyv3hQtougt3aAWbS3nQ5JHNEPZrGuskaK4CyYqZZEygkhMJGwa+4AZRt13qbthwA4iaW0Rcrg/2W4He99oAdr5b6Gh8nbnDROXw+FGcixkbKrECw1IuTsOdDcZ9oeKf2SqD/Kov6teusNBvFdj8RLnRjHHEJMQ6yZiWcYgAEFbWWwLc9TaiGEGDwZn/ALRmE2XMjOZT4VKklhckkH5C1c5xfFJpf7yR2/iYn5Ggz8WUOVObQ2J5X91cDR1SXt7hYi3cxsxbLc6IDlUKt7knRQBtQbG/aVM2kapGPdmPqdPlSqkI86lCAcq6jrLOM7R4mX2pXI6XIHoLCheIxJRSxvpVy9V8et43HlXUdYS7I9omOYMv7Nba3uQWJ+Whp3jcEAjUHUHrSTwbh/d4QHm5zn3XsPl9aI9meLWPcueZyH/+a5Mo1SQzVlbVlMKVBW61qprcGthiN0WtpDYVqGqCWS/OgGzxzWhWtgKixEuUb0RT0ivLjnVF+I1B3zNsCfdT8a7Fu+go7qKHYmdajjwkjEjbrfz5VKeDi4u1778rDy89qV5Mce2UWLJL4KTzDlTNw3CIMIjtHG7zSlEEjZUJ8Vg3L/2yPMkCh+Hw8IF1UG1xffUHzpixuEthYYu8ijTKDIZCAb+F1KjrmB6b/CoZcymqRbHgcNsG4fjDE93C0calFe0SKmQPMYVS4vci6MT5HSqsmO/siiR2Pe4lMpdizFYhEwW53OcqPWpMRi8GtjJiGd1RE/YKVACd1lClr84gd/xGqp7W4aPMIcNmuT/eOWGpB0U3AF1U2HSs9laCnCUdsLjCfEzoiLlBuO9jMtjvcg4nU0K4H2OmQOrwlrpIqyOVARnSFQ4vroqsum1QSfaHNmQAxxKWUWVQLi4FgTflpR/ExSSEhnKhi2Qk35iwub2Ya6act+STnxO0aYTs+sHeKcRGI3LXVVLtb7w8qgEGwGUqp0O1ewcKwX4I5JR4r+IrH4nkcZtQCV71wNCQDU2G4Mivd8zG7EBySBci2hNtB5VX4nxCVZo0RRkbLc9PHY/C1rac+VIpzk6Qkmk9BOTHOGPdRwIzaksSGbYbhQPwj0HSqs/3ttXlRBzPeFQP9iqfU0L4vHI0cqmQBS62drxCMFiBYgBjdQDa59oe4VcLwpSYHOX+7Qliz5WyXuVBFs19NKKhN/IvJhODCxHMTJ32UgNawW52UAHM5PvsazH4ctFICP8A22sBsosbKPrVfslCjFzdtg4BygKpJsbZyczBhuBoRTGcACtidWvf46U78PLsFnJxGOlbVpOxDEdCR6G1QmQ0xUsE0vcSwrXZ8psW9qxtrfnRfNRviOHz4JV6hbe+xtQboaCsELMLD3CsM1RpGbDTlWww5phDwymt8M13W+ozC48r1gwvnUsUABB10Irjhoxa/syByG3upUZrOeVjcGm7EC6N7jSzNuaRGjJ0HsN2sAQZ1Ja2pFtfOspZIr2mJWPJxQrT78OtAHmPWtC5r1fKPM8wNy8UGwNQrjh1oQTXlN5SF8xhWbiltqGyzljcmtocLmqReHsfZ+eld6YguTK4b+tttauSdo4IltnGnJdfP3Vh4U43A8RCjW+pNqzFdlIO9lIXwowAA1HhHn7r/GsPiZJySRu8NcI39sH8T7XBTlEbk3B6ZvTlrUEvHcS8RkVVS1yQbDw3VQbsf3iR8Ks9pOz2KliiXDwyO2UXKqbDO5YknbbLRTh/YfESYZ41Cq2ZEbM1rZSXcaXvrlHwrNSo08m2xR4di5ZZgry3yhmKAm22nluRRvGdnZIhIwdmRFLeIjZV1A3PtX9KLcF+yx8NOrSTI5mJWyq1lUeNiWa19gNudN3aHgMf3aS7MSwy7ge04J5eZprVk3yaSRxbh+MdpcmUNe50BvoLmiffEcgPhTF9nvB0XiMzkXjjiYgtrYllW/oG9aaO0/Y6GdDNDZGy59BZHFr7fhPnS2M1RyjiV2KGxsrC5sbAlhuf63rpi8YEl4Ey94R4gdkYaZvfy/rVWxXDmigaOVSpL6g6GwGh+W9FVwAg7yTKLohlU3YkizZtSd9jepybb0PwjxuTGLC4pgVjzZjoXOhyjoRyJNR8bwEjvGyEZEyM3iyAkM1zpuQtvLbQ62BI/wByAlA7xZSi5iWuveEeJhfUEX9xNRY2dpGUmTRiABcgLv4vcDajky48TpK3+dGRunTC0nZ1XEiF41v4WKAk2BuDlOgIsDf/ADHnRHB8LCGEtlZo4+7UZFBa2UB2O9gFFh76R8SHicot5GU+3y63AFSx8RxSg2eQk7m+3kCdafF4nlLjVfyJOajf9j3huHRw+FRb95iemtrnlUk3GYV9qVB5Zhf0Fc6nje2Zy5vve5+pqsqLb2rf6T+Rr2o+E1bkebL/AFHdRj/JpxfKZ5WVgVLsQRzBJOnrVUKK1x75QQoLnyH1rVZfL1/SvJyR4yaPXxz5wUvsnVB0o1P/AIZP9P50A7w0ec/2VP8AT9TUpGnF2CCa8MgqBt6y1MTZL3wrO/qPIa97uuAOIN194+opTxmjfAU1YU3RP4R9KWsdGM2vu9DSIvP2lK9ZUuUdKynIBpo60KVc7q9RtFXscjy2itlrYJUyCx2vV/v1awYDSklKhlGynhWsd6IrWIUA0A+tQYtQRcaHy0qDfJlV6UG+z+BzzZ2N0j8Wv734ff1+FMOKRHiAVQolK38IU5T4j8coNc3nScxyd1O8eXILKfbZ29/JQxqhhODyFys8kjgjW7k2CKWOXU22FZZxtto2QklUWdYl47ChIaSNQtgLyLc6bBfT1oDL27wkKIBOly+aSwYnUln5b5tK51B2ZVXu2pjGc3a+tyBy6g+lW8XwNGcWVc2VASRe5yBiTfnd/lXeW7SO8xcbHDFfafhRaVRK6hWUEKBY3Bbc6C1hQzCdtPvfeqEkVc/e5nOw2CKvLmd6FDBhIZgot4UjXQDV5b7e5TVPs8zdziHJO5UXJ2AO3qPSpSVWisXbRpH2jnw+cQop75TnLC9gL6D1PpUsXa3HykCSUCO2qrlW4ymw0oJxTAyOUyRu/XKjNoT5DqvzohwDs7iAT3kMiB2yrmRlzE5QALjoWopLiK5NzoL8WDqkYkdpHsWZmJJOgNjfpe3wpgx8sb4VXYm0kQQG9h+1jtdr8taDdosM0k4iQXdrqo0FyWIGp0GwqPA9hcXFkWfIFYrGiq5Jubam2lt/lSRbSbQ+XbSNOH4mR8OsL2sntMTcEDKVPXQitZcTHfbN53t6DpTPxX7O3yN3LqNSe7JNm6AMdj7zXM+0PB5oPE5tdiCouCtuorLkwSyO5MyPFKQzRYtOQ06Xt86KYPiECixKjy0sfeaTIZOVTZhV/Dwlgdp/x/6Sl4ZS7YyYzGwXJMtl0NgC2g30tt+lC8P2gw4OVCzG1vY95uSbHeqmEjDyKpFwSAR1GtQcW4cseJBRQFtawGgOXf41tfiG30WhgShp/wDX9E2LkV2JUEX+OvWoO7HX5VhatS1Sk3J2x4xUVSJBH7vU/pRxv8Kvll+ppevTE3+FX3L9anIti7ALNrXhkqOVhc+81rnFOTZL3lZ3lRZxWB64A48Oe8SH/KKA8W0b4tRrgzXhT3EehIoTxwWY+/6ikXZpfsBmesrTPXtMZrGKLFg86sJNSCpK+yxA6gmi3DuJHQMdeTfrV/1El2r/AGAvDY306/cawwqWLDBjZd6XDxkqbHra556/91ewXaGx0tp03pv1EfyhP0sm9NP9g9DwhidbAdb/AEFb4ng1vZJPw/OqcXaIHnbyN6tnj/hJOotyIoeZfTOeFx00wtwfsv3kALMVzvnsADdQrIvPoW9alwvZZDNICWKouW+gJaTxN8j86CT/AGspGcn3WYEAeElRYEXGnutUOP8AtEKoR91kIkYnMHAvZlJXQchlBqNy6L8Vd/gZcd2UhGUKGzSuqsS17ICzt+frRNOz+GzE92pN7m5Y6nXa/SkiP7RpnGdMJqofwmQ3sAGZvZ5WqlhftCxOd8uFjXvGLMxLk7BfLYC9dcm9g4xVIfOFcMiVGd0SzyFgCBYLmKoBfy/mpY7c5VLKiqoARbKAo/eOgoPxLtfjsqJ3URSyOp8Wwbw38W/hFacdxzyRo0tu8fxPbQXy8qm1orGr/Y6D2WnWPDYaInxvGXC2OxJYk+tXcYoaWInaMNJ8dFH1NcePajHgrleNSiZE8MeYINLa+QHvorwriWNmPjxBBAZmtlAMahfB4R1vRfQsabL3Cxm4lFzsc3orN+lP+JXNNFf8Ad/j4UH8xrkXEHk71zCzI4OjKSDYWBAI66j417hcJPLdZJ5CbSOGzMSAkd8vLTMNRSroeXdHV8fxgxywx2BEhIJJPhA12rm/a0LJNZvZZmJPQF9/gBS7/wDTsxHjeU6DMSJCBc76/wBaUS7RNa46R/rRkDH8il/6wVa2UG/medXfv56CgbpeVR5ii7QG502HWqcSEmrCnAcSWnQHqfkpq1x1jne37w+gql2YF8QvUBj/APE1Y49KAzX/AH/1qb9xaPsYMLGvNetR/el6/Ks+9L509ESQA01J/hE9y/WlD72OhpuiN8Gh6qv1pZFsXYryDxNrzP1rAtR4rE2dhbmfrUX3s9KaiT7LVbVU+9GsGJPlRoA7cAb9gPIsPneqHaAan/T+lT9lZbwm/Jz9BWnaJdCfL6NUvk0rcABevKg7015VDMV20rcDevKymZQxnI5nn+dXOHzHu5PJRY2FxYE6H4fGsrKWftDh96KvAOIySOQ7XGnIdDztTHFufcfqKysrFLUz08LvHsl4ic3FWQ6rmYZeVlQAUaw8CtDHmAOrH/dI1/5R6V7WVu+jyX1I84ZCuciwt3I0/ikUH1BqTFYRFWYhVBCCxsP/ALjVlZTL5El3H/BvNAv7PQewo2vp3SH6k+tB+Pbp7j+VZWVN9I0Q90gsyCx0HtJ/LW+AHjl/8J//AGr+prKylfR0PcDOD/4h/wCI/wAx/QUQh/vn/wDDN9TWVlc+hv8Al/gIY/aT3fkaTO0+7/wisrK75Oh0xJi/v194+lG5D7X9czWVlaY9GOfZv2U/xx/8bfyipu0x1/8AyN+de1lQl7jUv9tgOMVOF0rysqhA9Apyi/wafwr9aysqcy2HsUcV7bfxH61FesrKdEX2e3r29ZWVxyGvsh/dv/GP5RU3aD2f9JrKypPs1Q9go1lZWVQyH//Z"/>
          <p:cNvSpPr>
            <a:spLocks noChangeAspect="1" noChangeArrowheads="1"/>
          </p:cNvSpPr>
          <p:nvPr/>
        </p:nvSpPr>
        <p:spPr bwMode="auto">
          <a:xfrm>
            <a:off x="80963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5300" name="AutoShape 4" descr="data:image/jpg;base64,/9j/4AAQSkZJRgABAQAAAQABAAD/2wCEAAkGBhQSERQUExQVFRUUFRUUFRQYFRQUGBQVFRQVFRcVFBQXHCYfFxkjGRUUHy8gJCcpLCwsFR4xNTAqNSYrLCkBCQoKDgwOGg8PGiwkHCQpKSwsKSkpKSkpLCkpKSksKSkpLCksKSksKSksKSwpLCwpKSwpLCkpKSkpLCksLDUpLP/AABEIAMMBAwMBIgACEQEDEQH/xAAbAAACAgMBAAAAAAAAAAAAAAAFBgMEAAIHAf/EAEQQAAIBAgQDBQUFBQgBAwUAAAECAwARBBIhMQVBUQYTImGRMnGBobEHFELB0SNScrLwJDM0YoKS4fFzFUOiFlODs8L/xAAZAQADAQEBAAAAAAAAAAAAAAABAgMEAAX/xAAsEQACAgICAAYBBAEFAAAAAAAAAQIRAyESMQQTIjJBUWEUcaHRgQUzQrHB/9oADAMBAAIRAxEAPwC8I9ahlh1qww1ryRTvWkzlSReVRSC1TSg8qge9E4id7ViyVDJvULvanoFl0SVIgoYuIq5h5utBo6y20QYUIx+FtRhJBUWMTMKCdM57QEjbw2NCsQuulHHw1jVHGwabVWIjBRFZWxFeVQmZUsiWC+Yuf9zW+QFRgVYkUXFzsqj5A/nQYURxvaiuAwzynKAffy9am4a0V75dfM3pt4UUA0AFQnOvgrGKfyDsDwBk3N76291ERwyw0FEfvC5vgfqP0NaSY5az22XVIBY/ADLrSTi4yGItzp34zxFCCt+vwpRXC5mt7ROwFya0Y9LZGe9IrZf2Y/jP8q1awRubKL3FrAVffhAjhzTkqoe+VdSbgC3lsaI8H4phzIIoAdQWzBdCBbUtvz3qc/ERXWyuPw7b9WirgeyWZrymw/dG/wATyo5hoVRPBHkUE3Omthte25uPX1tBeXUVDGzaRm5UHPmt7Q0ABPW4H+2/PTL5zlfI1+Uo9EiJYAdAPpQHFY5mbEQsB4Mrgi+xawvyGltKLYzi0cXtNr+6NT6VvDlnhuBYSC/K/vPXaoWXYi47C8x/R/5ocaZMXhCjMje73+6g2Kw2v59fOt3h8telmHxGK/UikRXlqtw4a58qjlisa2mAgtWVvasonHUGTWtglWe4rXLaslmmijLHVKWi8yVQmj1opisFzLVOQUSmiqjLHVEKyuUtXqzWrYrao2SnELkOINXIpr0JQkb1Mk1qRoZMI4uMZTVFYA6GpjPmFRxvbTqaC0EX8Xhcp61XtR/iOCBoJLHY2q0XaJNUR1NiD4j5aemn5VpGuo94+tbuNT1uaL7B8G0AuaYcJxXIArDalpWttVhWZ7AAk9BqTSyjfY0X9DX/AOp5hcef5UMx2IkbRb68hVnhvCHyjP4d9Oep+WlqG8a7R9yzRwqFKEAudSSNxbmOVY3lin6dmtYpNXLRawnZx31lNh0Gp+J2FHcJgkjFkUDz5n3nc15w/Fd7GsmVlzC+VtCKtE1knllN7Zux4oQWkJHalp2chlKxK2VToFYv7Ol/EbX+lMvBOAJhVIUlma2Z2tc25ADRR5VDxfjUAFmAkysGA/CGXYk0E7UcfkRlF/A6Kw1sLlQSD13pLb0dpNsZsZxqOPncjkPzPKljifa1muE0HRfzb9KWJeJFza5b/wCKj9a3g4dJIRnIRSbAt4VJ5BRu/wAL70ygJLIeYniBY2vcn8K9fNq6J2OmzYOI7aMPR2pG4Xg4lljAHesXRbkFIxcgHT223/y/Guj8MwpjjCkKDcmyqFAuxNgB5W13oySQMbtmvF+Hd4tx7S7eY5ilSeK4t0+tPYFAePcNse8UaH2h59fjRGT+BSOHPL/ryqF1oniI9Lj4/rVGwB1vXoYcnNfk8/Pj4P8ABVrKIiCPzrKvZCjqZSo3S9WSteMtYzUUHWqs0NEmWoZlBFFMVoCyR1TljtRcw1TxMNOmIBpBUZFW5oqqyJVUIzRpajzedYyVpRoFlmKa29WA99qoIatRmg0FMlacEa0FxqC9xRTnVLFxa2sT00vRWgPZUwg8Y8tfQE/lWgjJ0AJ8qLYDgpLAOwS97LcZzcHlyFr0yYHhqReyuvXcn41DJ4mMHrZfF4aUlvSFdODhFDzt3aEhepJP050w8FMBVu41ynKxsbk2vud9KA8fwk02JSJzliZiEIsbgLmZsvUDS560yYXDR4aMIPCq8ydSTuSeZvWPLlc+2bsWJQekTYmNijBGysQQrWvlPI250uYTsiqTZ5mEsYBa7WX9pmFrgHXQE68zVriPalU0XU9T+S70MOMfEYeUkm/eKF20IUnYbbjSoq0UbTDXEO00ce1j57D4dfhStxTtK77mw5X0HwUb0BhMsjZVXxc23t8TotXsHwcGUB3zEtlyqQ2puPFJ7I+Fz5UygSlkKUuKZ/Zux6n8lpx4pwfv1RDe/dxcrm4ReWlUuy8avI8aju7xnKV1a911ZzrtfawpvSPLMg1OUoNdyBpcmuno7Hu7AXDOx5jiDhApuQC5zPYXDEIPCpsNNWoBDiScjE3KzwG533bS/wAK69FhGliTICbM1/jf5a0D4J9kwAviZL6o2SPQApci7ka+1yHKjGWtiONnOsHEROoAJKyCwAufCw2A91dVx2GKNqLX28wDa9NHDuCQwX7qNEJJJIHiJOurbn1oX2pTWM+TD5j9aWTspjjTBIFVOLxloJQNyjW94BP5VaU6CslTMpHUEeop0B9iFAzezIMr5VYjqGUMrfEEVXxeHtqP68qscRwohN3ctJ3ETRcgyh8rRnrlT+WpFsy6gg7EHQqRuCORFNGTg+SA0skeLBnf1lSSYXXn8BWV6H6jGYf0+Q62XrL1CDW+as5Q2ZL1BLDUgkr3NXHA+SCqmIiou61UnhNMmKAp4KoywmjEyVQmWqImwa8NQslWJWqIreqoQgtW6zVqU13ovwDDDxMRfUAHpoSaXJPhFsfFDnLiV8LhGdgDcXGbblrY/GxopN3eGjaQg2QXJ3J8q2aJmlJBsFKA6kXFmYjbXVk9K94ssTRMstsuUkjnYcwPI2rzZ5pS7PThhjBa7FXsnHLNijOdUAbMxt7TDRR56jba+9OeIxSoLswH9chSkOPRwR93Bci5JYkFiTqWJ2H/ABS/juNs53LE8gT82/Spu2wqSghw4v2jCIsirfVlzEAldhcDlfalXG9omkN8x9w1PrsKMYfBFsNGjC2ZGJFtszsRvz2rTg3ZQElQp1uO9cDL7eXwoN9jufhXKvk6bfaF3uJZBmAyrexYm3K+rtTZwnhndYcC9yz5zow3jUfiAP8A3UnaTg6QpAtySzm7tvYWUgDZRubAc6O4jCNI4RRdmdgB6D+vdRl0Jj9xWwPZqJwXe7E2yqTZVOXcKNzruelKkHixugveZrAa38R2rsPCuzhVR3hFwb2Gvuuav8L7PwYe/dRqpJuW3YnzY60IyoEo2zmvYjsFie8Esq90mSwDe0Sbfg3G3O1N3BMCpxThgGyA2uOYa16bAaW+DN/bJfc/89CTtjwVJ0MioBXtVcbxKOEXkdV951PuG5pW4l9o0a3EKFz+83hHpuflQOHGlztNj4zlUOpdSSVDAkDQXPTW1InE+1+ImuGkIX91fCPlv8SaX8S2YEHnXWFaOhYbFI48LBrGxsQbHztU4Ncx4VxVsNJmGoOjLyYfr0ro+BxqyoHQ3BF/+D51RCvsVe2eHKth+pjxKA+4l1/nHpVjhHDDOmIldv2+ZGMY9khh7Q63a48jR7inCknUBvaU5lbmDb6EXBqfstw0LBNcftECrc75QQTr0J1+FP8AFE+pWJ5Wspsm4ZGzElQSd6yko0Wgnasc1GHrV5K2HnHoetwagWp0FA4kUVq9q3ArWSEEVxwPxSgXoTPHflRPFYYgaGh7Q+dUiIwfJhhUJwulEZsMbVXeOqJi0DDFRTAY6OKLW66nQ2u217W5frVOSO5tQvtqzDuY0F2Ata1+VyPnUPEu4pF/DabkWcX2py5+7/EzMW0G9gBfYWAFU+D4wymZib+FV52OZr2udTonzoNFwwllz3YkXsCMoFyPaF+h2FM3C+HNFCc6qpZr2W5sFX8THc61hklE2Qbk/wAC43Av2uUschIsouxsTbUbAb71bGBRIyVDKQ6i9xmN1JOtvDy2686beE4NpJWVULEKo0F+TA36e3R1/s6MxUzSd2osWVQCxsqjfYbHXWmUico70L2EhssQtskenwDEfM03cM4HIyR6WFkuW00y3NuupqTsjhR3kpsDlCqt9ba8vgtNd6l82Wl9ASbshBIyNMveFLlQSQviIOoG+1U5ox/6hGAAACNALfgvTOTSPxPj0cGNMkhJRbnwi/LLp+tFnRQ8XrSWdUF2YKBzJAHqa5zjvtVMlxAAo/ePiPz0HoaW8bxuSY3d2Y+Zv6dK4WjpPEu3kEeiXkby0X/cfyFIfFO1chd3gYxyFTcdbksQp3I899KDNLVaYg8/SgMtEMfH2lPjYljvc3v8TvVgYm9L+Niytf41dw1yBTuIoSMwqJpelV5MUie0wFU8VxwLbKt7i4J0rlEDkkWcUpIPUbU8dg8CUw12JJkYtryA8It6XrnMM0sxj5ZnCkbCxIA3rsWBhCKFGygAfDSi9AXq2bY6dkTMi5iCPDexIuLgHr0qxw/jMYWN75QzDfRWsQbFhpcXtYm4ttUeJizJYGx0N97WN9jQHH8NYZ8skmTKJHTMwUlswLZVsPw6ix+tczqsL4rGkO4XIQGYA5rczyrKQjwtPwrKF5Bb2HurKFg4v7OkV4RUhFYFrcZTVBVhRWqio8RIQNKACbNWGq8Mmo1qxM3IVxxUmB2qscGTyoskXzqbKBQ5B4gB4SuhFVTFei2N0tQ6Rx8apF2TaohGGBtSvxjDCfGqh2AYnysDb8qbITz8iaPdkez0NvvDRgysSAxubKLCwB0G3TlWbPL1I14Y+hsSOAdkMRI6gRkKigZ28K33Njz1Y7U1YbginFrC9nVQS29j4c36U72pV4XjE++TyOyqFBF2IG5HX3Vllt2aIaVDPDh1QWRQo6AAD5Vri3sjnorH5GlziX2gwR3Ed5D/ALV9TqfSlPinbieW4DBF/dUaH3k6miKMvZrjEMMcjSyKt30F9TYclGp3qDiP2koLiFM3+ZtB/tGvzrmHGLulz7Q5jYjoelCcPxJk0Oo+YopaGl2PnEu1M83tyG37o8I9Bv8AGgc0hJuDe4sQSbEdB0qrHiCa3YnmaWjroAzoY2JFxrp7uh61fwmMLCsx8edGK+IJbMR+G5sL/P0oSOIunhVRfrYn5VVKyblWxi151XkxsYNiwJPIUExMrlvE9hppf10FaPYSEgEnNfXYX/7orH9ivIGJMP30Eky7RuIyOZuLk+4UElkkOmay++3/ADTj2XXNhJwQP74CwHVKVuI8OZJSuX423Gvs/rRj3R0l6UyCXISL3Y2A00B06mpZHIVCoAuCNrkWNtCalfh5XJ0KA+7U+tMWH7KST4aAwQu7F5lYqCdBkKknYDxEXqhIWsKxujEk5ZFOvwP5Gu1wmlPhf2N4px+1aOEEg6nO2mYWsul9etdJn7PrFETmLMANdhyB0qM2my2PSdgtaHYhkWRQ4HiFgTtcG4BG3M0SAoP2nwxaMMPwnX48/W1cMEcPEAugAF2I05FifzrKH4Djqd2oc+ICx+Gn0rKahOQXrZRWoqRa0mY9ZgKhkkzacqsha2eIWoBB5jttU0VTTAGqplCij2AtNiBVaTGVVyyMTYaelV3wMh3IruKA2y4uIB3qOfDAkW0qA4Fx51UxGJK6c6dR3pit/ZcxYCKSDytRfD9scLhoI0Mgdwtyi2NiSSQTtzpFxUkhFla2tyLXv7zvSvxvCtmzlbHmeRPUGsuXHJStmzFki4Ujo/EvtGlfSICMdfab1Og+ApM4tO0obNubsCOvQj1oFw/GuWy3uLc96KPLYXZgPeahTsqmgNFjnjNuXQ0XgxZYChvFo/YcDwuDlbrY2NVV4nIQwUBQo0ba5uBudOtNx5COVDA7aamw86CcTiyuDY2IDDlcHmPLSqUkmYJncsbnbY69elNXaLBXijIGscUfpkBP1o1xOT5WLq8bdswRbWG++t7c9KgmmZl8bk66215aD61pgoXdXJuQqi/kCyjb09asLw0iMMNjJbz0X/mqUkRtsYeysIbDz6GxMS/CzmlXiUDJKU1038xeui9i+zOIeB7RP4nQgsMgIEe4LW5tRXG/ZX3kgfEYiOFQlso8T+AEsdSBoDfnoKnyqTLNXBfZyWfAkNtyX+UUVxHBnM7Iqs7BgLKpJO3IV1zhnZXhonWPJLOzWUSMGMWZYg+W4sM2QA213ozxzin3bv1hSNCmFOIDBBq/eBLED2hvvTc/onw+xK7G9hMT3EgdO6zyBhn8Nxl/d39RR+b7MYZMsk8zEIliEsBZSSTmN/PlyrMZxuTKHZybNxNLXsD3cJ7sEDQ20tV3supXh+JgY3aDvkPuaPvAbf6zSfNlL1RRc4DCOypgy5iUqJXAdS6xiUIGckjwsDe3OrHEON4xCARHAYlMrIqiRZFXERR+FjqoyyX2v4a0fhqu+LlkLPFEofuFFi7Pg0UnPv7OwHMUObPKHWETTxyLiMPA5u9lJwzqXka3gVhJr/lO9cAi4Rxp5XxccjMzQwYgXJOoTEK6H3jUe4Cui8RW8T/wn9aU+H9jXE8sjWVZY8VE2tzaSd3jYAaew3PoKZOJcVhjUh5UU2IsWF9um9cwqxdUV5PAHUqdiCPWvUN7EG4Nb0QiHLAVYg7g2NZTXiuCI7lje5/Sso2dRaRqmVqgWpFrUzGTq1elutRqawigEglxPSoma513qQxgVhINEUlXEACvPvi1XdB51Ulj6V3GzuQRkxYoNxDDoxLknbl1r1wa9w+IA9qnUa2hXK+wM8f+U26kWqviOHmZSg0HtEm5AC3P5CmPFzqy2qiFyxSnyt6/90cuR+WzsULyJHLJZnR8ubL4rH15VEZAQxN2uRvcDnoPnVvDcKfETkIrsbk2VSxvYtsPOnDhX2VYp4hnRYgTqZWC2WxHsi53NY7VGl3ZWn4fnwsK28SwoQPNgXt6MRShh8AzBmPLLuepNvpXeMP2Mg8WeYt3aAsqAABVzJ7Rvzjcctqp8KiwUZy4XDRnLGsrSTEucohWa1jfxgSBdLC5NJBtFZpOqOW4XsjPN3XcxO9xmOVTlF5GGrbbAGuoSdg5XJzvHEGui5mudVygADc+V+VbJ2teaJmzmO2HkdEjFgZEiiuCQDZQxk5gXsKHcJ4uGTv5073J3Q8TEFHzgBwd7/2bYb6+ddL1Ai+PRPw3sHgMPHJnlkxFxIGC2Vb4Yd466aixA500Nw2LDrCmEghR5icjMubLaIyFjbxFvCBvzpNhu0DrHLfKmKkZlAbOZRhAy67As76jXTSnvtDDMGgMEZcx98osVAVniKRs2Yjwg70DkhX4/wBpJSssTShZVeVSiG1lGDS9iNSveu9iegoJ20nkWeR03SSS/wDD93w8bX8v2lqcMZ2VaRSJZUjvJiHLaa96qKjWNh+DUedRzYHBosjzSNOWWUSkCyv3hQtougt3aAWbS3nQ5JHNEPZrGuskaK4CyYqZZEygkhMJGwa+4AZRt13qbthwA4iaW0Rcrg/2W4He99oAdr5b6Gh8nbnDROXw+FGcixkbKrECw1IuTsOdDcZ9oeKf2SqD/Kov6teusNBvFdj8RLnRjHHEJMQ6yZiWcYgAEFbWWwLc9TaiGEGDwZn/ALRmE2XMjOZT4VKklhckkH5C1c5xfFJpf7yR2/iYn5Ggz8WUOVObQ2J5X91cDR1SXt7hYi3cxsxbLc6IDlUKt7knRQBtQbG/aVM2kapGPdmPqdPlSqkI86lCAcq6jrLOM7R4mX2pXI6XIHoLCheIxJRSxvpVy9V8et43HlXUdYS7I9omOYMv7Nba3uQWJ+Whp3jcEAjUHUHrSTwbh/d4QHm5zn3XsPl9aI9meLWPcueZyH/+a5Mo1SQzVlbVlMKVBW61qprcGthiN0WtpDYVqGqCWS/OgGzxzWhWtgKixEuUb0RT0ivLjnVF+I1B3zNsCfdT8a7Fu+go7qKHYmdajjwkjEjbrfz5VKeDi4u1778rDy89qV5Mce2UWLJL4KTzDlTNw3CIMIjtHG7zSlEEjZUJ8Vg3L/2yPMkCh+Hw8IF1UG1xffUHzpixuEthYYu8ijTKDIZCAb+F1KjrmB6b/CoZcymqRbHgcNsG4fjDE93C0calFe0SKmQPMYVS4vci6MT5HSqsmO/siiR2Pe4lMpdizFYhEwW53OcqPWpMRi8GtjJiGd1RE/YKVACd1lClr84gd/xGqp7W4aPMIcNmuT/eOWGpB0U3AF1U2HSs9laCnCUdsLjCfEzoiLlBuO9jMtjvcg4nU0K4H2OmQOrwlrpIqyOVARnSFQ4vroqsum1QSfaHNmQAxxKWUWVQLi4FgTflpR/ExSSEhnKhi2Qk35iwub2Ya6act+STnxO0aYTs+sHeKcRGI3LXVVLtb7w8qgEGwGUqp0O1ewcKwX4I5JR4r+IrH4nkcZtQCV71wNCQDU2G4Mivd8zG7EBySBci2hNtB5VX4nxCVZo0RRkbLc9PHY/C1rac+VIpzk6Qkmk9BOTHOGPdRwIzaksSGbYbhQPwj0HSqs/3ttXlRBzPeFQP9iqfU0L4vHI0cqmQBS62drxCMFiBYgBjdQDa59oe4VcLwpSYHOX+7Qliz5WyXuVBFs19NKKhN/IvJhODCxHMTJ32UgNawW52UAHM5PvsazH4ctFICP8A22sBsosbKPrVfslCjFzdtg4BygKpJsbZyczBhuBoRTGcACtidWvf46U78PLsFnJxGOlbVpOxDEdCR6G1QmQ0xUsE0vcSwrXZ8psW9qxtrfnRfNRviOHz4JV6hbe+xtQboaCsELMLD3CsM1RpGbDTlWww5phDwymt8M13W+ozC48r1gwvnUsUABB10Irjhoxa/syByG3upUZrOeVjcGm7EC6N7jSzNuaRGjJ0HsN2sAQZ1Ja2pFtfOspZIr2mJWPJxQrT78OtAHmPWtC5r1fKPM8wNy8UGwNQrjh1oQTXlN5SF8xhWbiltqGyzljcmtocLmqReHsfZ+eld6YguTK4b+tttauSdo4IltnGnJdfP3Vh4U43A8RCjW+pNqzFdlIO9lIXwowAA1HhHn7r/GsPiZJySRu8NcI39sH8T7XBTlEbk3B6ZvTlrUEvHcS8RkVVS1yQbDw3VQbsf3iR8Ks9pOz2KliiXDwyO2UXKqbDO5YknbbLRTh/YfESYZ41Cq2ZEbM1rZSXcaXvrlHwrNSo08m2xR4di5ZZgry3yhmKAm22nluRRvGdnZIhIwdmRFLeIjZV1A3PtX9KLcF+yx8NOrSTI5mJWyq1lUeNiWa19gNudN3aHgMf3aS7MSwy7ge04J5eZprVk3yaSRxbh+MdpcmUNe50BvoLmiffEcgPhTF9nvB0XiMzkXjjiYgtrYllW/oG9aaO0/Y6GdDNDZGy59BZHFr7fhPnS2M1RyjiV2KGxsrC5sbAlhuf63rpi8YEl4Ey94R4gdkYaZvfy/rVWxXDmigaOVSpL6g6GwGh+W9FVwAg7yTKLohlU3YkizZtSd9jepybb0PwjxuTGLC4pgVjzZjoXOhyjoRyJNR8bwEjvGyEZEyM3iyAkM1zpuQtvLbQ62BI/wByAlA7xZSi5iWuveEeJhfUEX9xNRY2dpGUmTRiABcgLv4vcDajky48TpK3+dGRunTC0nZ1XEiF41v4WKAk2BuDlOgIsDf/ADHnRHB8LCGEtlZo4+7UZFBa2UB2O9gFFh76R8SHicot5GU+3y63AFSx8RxSg2eQk7m+3kCdafF4nlLjVfyJOajf9j3huHRw+FRb95iemtrnlUk3GYV9qVB5Zhf0Fc6nje2Zy5vve5+pqsqLb2rf6T+Rr2o+E1bkebL/AFHdRj/JpxfKZ5WVgVLsQRzBJOnrVUKK1x75QQoLnyH1rVZfL1/SvJyR4yaPXxz5wUvsnVB0o1P/AIZP9P50A7w0ec/2VP8AT9TUpGnF2CCa8MgqBt6y1MTZL3wrO/qPIa97uuAOIN194+opTxmjfAU1YU3RP4R9KWsdGM2vu9DSIvP2lK9ZUuUdKynIBpo60KVc7q9RtFXscjy2itlrYJUyCx2vV/v1awYDSklKhlGynhWsd6IrWIUA0A+tQYtQRcaHy0qDfJlV6UG+z+BzzZ2N0j8Wv734ff1+FMOKRHiAVQolK38IU5T4j8coNc3nScxyd1O8eXILKfbZ29/JQxqhhODyFys8kjgjW7k2CKWOXU22FZZxtto2QklUWdYl47ChIaSNQtgLyLc6bBfT1oDL27wkKIBOly+aSwYnUln5b5tK51B2ZVXu2pjGc3a+tyBy6g+lW8XwNGcWVc2VASRe5yBiTfnd/lXeW7SO8xcbHDFfafhRaVRK6hWUEKBY3Bbc6C1hQzCdtPvfeqEkVc/e5nOw2CKvLmd6FDBhIZgot4UjXQDV5b7e5TVPs8zdziHJO5UXJ2AO3qPSpSVWisXbRpH2jnw+cQop75TnLC9gL6D1PpUsXa3HykCSUCO2qrlW4ymw0oJxTAyOUyRu/XKjNoT5DqvzohwDs7iAT3kMiB2yrmRlzE5QALjoWopLiK5NzoL8WDqkYkdpHsWZmJJOgNjfpe3wpgx8sb4VXYm0kQQG9h+1jtdr8taDdosM0k4iQXdrqo0FyWIGp0GwqPA9hcXFkWfIFYrGiq5Jubam2lt/lSRbSbQ+XbSNOH4mR8OsL2sntMTcEDKVPXQitZcTHfbN53t6DpTPxX7O3yN3LqNSe7JNm6AMdj7zXM+0PB5oPE5tdiCouCtuorLkwSyO5MyPFKQzRYtOQ06Xt86KYPiECixKjy0sfeaTIZOVTZhV/Dwlgdp/x/6Sl4ZS7YyYzGwXJMtl0NgC2g30tt+lC8P2gw4OVCzG1vY95uSbHeqmEjDyKpFwSAR1GtQcW4cseJBRQFtawGgOXf41tfiG30WhgShp/wDX9E2LkV2JUEX+OvWoO7HX5VhatS1Sk3J2x4xUVSJBH7vU/pRxv8Kvll+ppevTE3+FX3L9anIti7ALNrXhkqOVhc+81rnFOTZL3lZ3lRZxWB64A48Oe8SH/KKA8W0b4tRrgzXhT3EehIoTxwWY+/6ikXZpfsBmesrTPXtMZrGKLFg86sJNSCpK+yxA6gmi3DuJHQMdeTfrV/1El2r/AGAvDY306/cawwqWLDBjZd6XDxkqbHra556/91ewXaGx0tp03pv1EfyhP0sm9NP9g9DwhidbAdb/AEFb4ng1vZJPw/OqcXaIHnbyN6tnj/hJOotyIoeZfTOeFx00wtwfsv3kALMVzvnsADdQrIvPoW9alwvZZDNICWKouW+gJaTxN8j86CT/AGspGcn3WYEAeElRYEXGnutUOP8AtEKoR91kIkYnMHAvZlJXQchlBqNy6L8Vd/gZcd2UhGUKGzSuqsS17ICzt+frRNOz+GzE92pN7m5Y6nXa/SkiP7RpnGdMJqofwmQ3sAGZvZ5WqlhftCxOd8uFjXvGLMxLk7BfLYC9dcm9g4xVIfOFcMiVGd0SzyFgCBYLmKoBfy/mpY7c5VLKiqoARbKAo/eOgoPxLtfjsqJ3URSyOp8Wwbw38W/hFacdxzyRo0tu8fxPbQXy8qm1orGr/Y6D2WnWPDYaInxvGXC2OxJYk+tXcYoaWInaMNJ8dFH1NcePajHgrleNSiZE8MeYINLa+QHvorwriWNmPjxBBAZmtlAMahfB4R1vRfQsabL3Cxm4lFzsc3orN+lP+JXNNFf8Ad/j4UH8xrkXEHk71zCzI4OjKSDYWBAI66j417hcJPLdZJ5CbSOGzMSAkd8vLTMNRSroeXdHV8fxgxywx2BEhIJJPhA12rm/a0LJNZvZZmJPQF9/gBS7/wDTsxHjeU6DMSJCBc76/wBaUS7RNa46R/rRkDH8il/6wVa2UG/medXfv56CgbpeVR5ii7QG502HWqcSEmrCnAcSWnQHqfkpq1x1jne37w+gql2YF8QvUBj/APE1Y49KAzX/AH/1qb9xaPsYMLGvNetR/el6/Ks+9L509ESQA01J/hE9y/WlD72OhpuiN8Gh6qv1pZFsXYryDxNrzP1rAtR4rE2dhbmfrUX3s9KaiT7LVbVU+9GsGJPlRoA7cAb9gPIsPneqHaAan/T+lT9lZbwm/Jz9BWnaJdCfL6NUvk0rcABevKg7015VDMV20rcDevKymZQxnI5nn+dXOHzHu5PJRY2FxYE6H4fGsrKWftDh96KvAOIySOQ7XGnIdDztTHFufcfqKysrFLUz08LvHsl4ic3FWQ6rmYZeVlQAUaw8CtDHmAOrH/dI1/5R6V7WVu+jyX1I84ZCuciwt3I0/ikUH1BqTFYRFWYhVBCCxsP/ALjVlZTL5El3H/BvNAv7PQewo2vp3SH6k+tB+Pbp7j+VZWVN9I0Q90gsyCx0HtJ/LW+AHjl/8J//AGr+prKylfR0PcDOD/4h/wCI/wAx/QUQh/vn/wDDN9TWVlc+hv8Al/gIY/aT3fkaTO0+7/wisrK75Oh0xJi/v194+lG5D7X9czWVlaY9GOfZv2U/xx/8bfyipu0x1/8AyN+de1lQl7jUv9tgOMVOF0rysqhA9Apyi/wafwr9aysqcy2HsUcV7bfxH61FesrKdEX2e3r29ZWVxyGvsh/dv/GP5RU3aD2f9JrKypPs1Q9go1lZWVQyH//Z"/>
          <p:cNvSpPr>
            <a:spLocks noChangeAspect="1" noChangeArrowheads="1"/>
          </p:cNvSpPr>
          <p:nvPr/>
        </p:nvSpPr>
        <p:spPr bwMode="auto">
          <a:xfrm>
            <a:off x="80963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5301" name="Picture 5" descr="C:\Users\HockHeng\Desktop\zhong hua high schoo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4416610" cy="332524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83768" y="4293096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就读中学至今，我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满意自己</a:t>
            </a:r>
            <a:r>
              <a:rPr lang="zh-CN" altLang="en-US" sz="2400" dirty="0" smtClean="0"/>
              <a:t>在学校的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表现</a:t>
            </a:r>
            <a:r>
              <a:rPr lang="zh-CN" altLang="en-US" sz="2400" dirty="0" smtClean="0"/>
              <a:t>吗？</a:t>
            </a:r>
            <a:endParaRPr lang="en-MY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5157192"/>
            <a:ext cx="6804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在同学群众，我有属于自己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独特的角色</a:t>
            </a:r>
            <a:r>
              <a:rPr lang="zh-CN" altLang="en-US" sz="2400" dirty="0" smtClean="0"/>
              <a:t>吗？</a:t>
            </a:r>
            <a:endParaRPr lang="en-US" altLang="zh-CN" sz="2400" dirty="0" smtClean="0"/>
          </a:p>
          <a:p>
            <a:r>
              <a:rPr lang="zh-CN" altLang="en-US" sz="2400" dirty="0" smtClean="0"/>
              <a:t>我喜欢自己所选择扮演的角色吗？</a:t>
            </a:r>
            <a:endParaRPr lang="en-MY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111152" y="-182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atin typeface="+mj-lt"/>
                <a:ea typeface="+mj-ea"/>
                <a:cs typeface="+mj-cs"/>
              </a:rPr>
              <a:t>活动（一）：找到我的角色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90872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600" dirty="0" smtClean="0"/>
              <a:t> 在众多角色里，你最常扮演的角色是</a:t>
            </a:r>
            <a:r>
              <a:rPr lang="en-US" altLang="zh-CN" sz="2600" dirty="0" smtClean="0"/>
              <a:t>? </a:t>
            </a:r>
          </a:p>
          <a:p>
            <a:endParaRPr lang="en-MY" sz="2600" dirty="0"/>
          </a:p>
        </p:txBody>
      </p:sp>
      <p:pic>
        <p:nvPicPr>
          <p:cNvPr id="4" name="Picture 4" descr="http://t0.gstatic.com/images?q=tbn:ANd9GcTvNtN3xnFMOAy-Xe3ft1A9E8q-FG0GCNXXeUYwE413J39ppflG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218931"/>
            <a:ext cx="1631784" cy="1639069"/>
          </a:xfrm>
          <a:prstGeom prst="rect">
            <a:avLst/>
          </a:prstGeom>
          <a:noFill/>
        </p:spPr>
      </p:pic>
      <p:pic>
        <p:nvPicPr>
          <p:cNvPr id="6" name="Picture 2" descr="http://t3.gstatic.com/images?q=tbn:ANd9GcQW-WH6axOaFoV1T4qTjNyKqy1xwwl77xd68Cx8M_TFNlBuQFU-mnR4FOJT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301208"/>
            <a:ext cx="1897924" cy="1296144"/>
          </a:xfrm>
          <a:prstGeom prst="rect">
            <a:avLst/>
          </a:prstGeom>
          <a:noFill/>
        </p:spPr>
      </p:pic>
      <p:pic>
        <p:nvPicPr>
          <p:cNvPr id="8" name="Picture 7" descr="G:\picture for career workshop\sing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373216"/>
            <a:ext cx="838200" cy="1114425"/>
          </a:xfrm>
          <a:prstGeom prst="rect">
            <a:avLst/>
          </a:prstGeom>
          <a:noFill/>
        </p:spPr>
      </p:pic>
      <p:pic>
        <p:nvPicPr>
          <p:cNvPr id="9" name="Picture 8" descr="G:\picture for career workshop\volunte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517232"/>
            <a:ext cx="1428750" cy="895350"/>
          </a:xfrm>
          <a:prstGeom prst="rect">
            <a:avLst/>
          </a:prstGeom>
          <a:noFill/>
        </p:spPr>
      </p:pic>
      <p:pic>
        <p:nvPicPr>
          <p:cNvPr id="10" name="Picture 9" descr="G:\picture for career workshop\小丑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861048"/>
            <a:ext cx="771525" cy="904875"/>
          </a:xfrm>
          <a:prstGeom prst="rect">
            <a:avLst/>
          </a:prstGeom>
          <a:noFill/>
        </p:spPr>
      </p:pic>
      <p:pic>
        <p:nvPicPr>
          <p:cNvPr id="11" name="Picture 10" descr="G:\picture for career workshop\speake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645024"/>
            <a:ext cx="1440160" cy="1368152"/>
          </a:xfrm>
          <a:prstGeom prst="rect">
            <a:avLst/>
          </a:prstGeom>
          <a:noFill/>
        </p:spPr>
      </p:pic>
      <p:pic>
        <p:nvPicPr>
          <p:cNvPr id="12" name="Picture 11" descr="http://t1.gstatic.com/images?q=tbn:ANd9GcSOnWHNR4h94uvh-SZp0Puex2DywrIKKjIbQn5CIWNt7FOXQgj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573016"/>
            <a:ext cx="1054224" cy="1368152"/>
          </a:xfrm>
          <a:prstGeom prst="rect">
            <a:avLst/>
          </a:prstGeom>
          <a:noFill/>
        </p:spPr>
      </p:pic>
      <p:pic>
        <p:nvPicPr>
          <p:cNvPr id="13" name="Picture 12" descr="G:\picture for career workshop\sport man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3645024"/>
            <a:ext cx="1368152" cy="1152128"/>
          </a:xfrm>
          <a:prstGeom prst="rect">
            <a:avLst/>
          </a:prstGeom>
          <a:noFill/>
        </p:spPr>
      </p:pic>
      <p:pic>
        <p:nvPicPr>
          <p:cNvPr id="14" name="Picture 13" descr="G:\picture for career workshop\scientis.bmp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060848"/>
            <a:ext cx="1394073" cy="1296144"/>
          </a:xfrm>
          <a:prstGeom prst="rect">
            <a:avLst/>
          </a:prstGeom>
          <a:noFill/>
        </p:spPr>
      </p:pic>
      <p:pic>
        <p:nvPicPr>
          <p:cNvPr id="15" name="Picture 14" descr="G:\picture for career workshop\leader.bmp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2132856"/>
            <a:ext cx="1224136" cy="1296144"/>
          </a:xfrm>
          <a:prstGeom prst="rect">
            <a:avLst/>
          </a:prstGeom>
          <a:noFill/>
        </p:spPr>
      </p:pic>
      <p:pic>
        <p:nvPicPr>
          <p:cNvPr id="16" name="Picture 15" descr="G:\picture for career workshop\artist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2204864"/>
            <a:ext cx="866775" cy="819150"/>
          </a:xfrm>
          <a:prstGeom prst="rect">
            <a:avLst/>
          </a:prstGeom>
          <a:noFill/>
        </p:spPr>
      </p:pic>
      <p:pic>
        <p:nvPicPr>
          <p:cNvPr id="17" name="Picture 16" descr="http://t1.gstatic.com/images?q=tbn:ANd9GcRyHVP__y-SdPT8RH4quU_iH0M6EKfzyfYE7pvxkAqOYw5umRqipA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2132856"/>
            <a:ext cx="925066" cy="968499"/>
          </a:xfrm>
          <a:prstGeom prst="rect">
            <a:avLst/>
          </a:prstGeom>
          <a:noFill/>
        </p:spPr>
      </p:pic>
      <p:sp>
        <p:nvSpPr>
          <p:cNvPr id="18" name="Flowchart: Connector 17"/>
          <p:cNvSpPr/>
          <p:nvPr/>
        </p:nvSpPr>
        <p:spPr>
          <a:xfrm>
            <a:off x="467544" y="1844824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en-MY" dirty="0"/>
          </a:p>
        </p:txBody>
      </p:sp>
      <p:sp>
        <p:nvSpPr>
          <p:cNvPr id="27" name="Flowchart: Connector 26"/>
          <p:cNvSpPr/>
          <p:nvPr/>
        </p:nvSpPr>
        <p:spPr>
          <a:xfrm>
            <a:off x="2555776" y="1772816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en-MY" dirty="0"/>
          </a:p>
        </p:txBody>
      </p:sp>
      <p:sp>
        <p:nvSpPr>
          <p:cNvPr id="28" name="Flowchart: Connector 27"/>
          <p:cNvSpPr/>
          <p:nvPr/>
        </p:nvSpPr>
        <p:spPr>
          <a:xfrm>
            <a:off x="6588224" y="1988840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en-MY" dirty="0"/>
          </a:p>
        </p:txBody>
      </p:sp>
      <p:sp>
        <p:nvSpPr>
          <p:cNvPr id="29" name="Flowchart: Connector 28"/>
          <p:cNvSpPr/>
          <p:nvPr/>
        </p:nvSpPr>
        <p:spPr>
          <a:xfrm>
            <a:off x="467544" y="3501008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en-MY" dirty="0"/>
          </a:p>
        </p:txBody>
      </p:sp>
      <p:sp>
        <p:nvSpPr>
          <p:cNvPr id="30" name="Flowchart: Connector 29"/>
          <p:cNvSpPr/>
          <p:nvPr/>
        </p:nvSpPr>
        <p:spPr>
          <a:xfrm>
            <a:off x="4427984" y="1844824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en-MY" dirty="0"/>
          </a:p>
        </p:txBody>
      </p:sp>
      <p:sp>
        <p:nvSpPr>
          <p:cNvPr id="31" name="Flowchart: Connector 30"/>
          <p:cNvSpPr/>
          <p:nvPr/>
        </p:nvSpPr>
        <p:spPr>
          <a:xfrm>
            <a:off x="4499992" y="3573016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7</a:t>
            </a:r>
            <a:endParaRPr lang="en-MY" dirty="0"/>
          </a:p>
        </p:txBody>
      </p:sp>
      <p:sp>
        <p:nvSpPr>
          <p:cNvPr id="32" name="Flowchart: Connector 31"/>
          <p:cNvSpPr/>
          <p:nvPr/>
        </p:nvSpPr>
        <p:spPr>
          <a:xfrm>
            <a:off x="6948264" y="3645024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8</a:t>
            </a:r>
            <a:endParaRPr lang="en-MY" dirty="0"/>
          </a:p>
        </p:txBody>
      </p:sp>
      <p:sp>
        <p:nvSpPr>
          <p:cNvPr id="33" name="Flowchart: Connector 32"/>
          <p:cNvSpPr/>
          <p:nvPr/>
        </p:nvSpPr>
        <p:spPr>
          <a:xfrm>
            <a:off x="467544" y="5301208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</a:t>
            </a:r>
            <a:endParaRPr lang="en-MY" dirty="0"/>
          </a:p>
        </p:txBody>
      </p:sp>
      <p:sp>
        <p:nvSpPr>
          <p:cNvPr id="34" name="Flowchart: Connector 33"/>
          <p:cNvSpPr/>
          <p:nvPr/>
        </p:nvSpPr>
        <p:spPr>
          <a:xfrm>
            <a:off x="2555776" y="5085184"/>
            <a:ext cx="72008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en-MY" dirty="0"/>
          </a:p>
        </p:txBody>
      </p:sp>
      <p:sp>
        <p:nvSpPr>
          <p:cNvPr id="35" name="Flowchart: Connector 34"/>
          <p:cNvSpPr/>
          <p:nvPr/>
        </p:nvSpPr>
        <p:spPr>
          <a:xfrm>
            <a:off x="4067944" y="5085184"/>
            <a:ext cx="72008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en-MY" dirty="0"/>
          </a:p>
        </p:txBody>
      </p:sp>
      <p:sp>
        <p:nvSpPr>
          <p:cNvPr id="36" name="Flowchart: Connector 35"/>
          <p:cNvSpPr/>
          <p:nvPr/>
        </p:nvSpPr>
        <p:spPr>
          <a:xfrm>
            <a:off x="6876256" y="5157192"/>
            <a:ext cx="648072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en-MY" dirty="0"/>
          </a:p>
        </p:txBody>
      </p:sp>
      <p:sp>
        <p:nvSpPr>
          <p:cNvPr id="37" name="Flowchart: Connector 36"/>
          <p:cNvSpPr/>
          <p:nvPr/>
        </p:nvSpPr>
        <p:spPr>
          <a:xfrm>
            <a:off x="2411760" y="3284984"/>
            <a:ext cx="50405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data:image/jpg;base64,/9j/4AAQSkZJRgABAQAAAQABAAD/2wCEAAkGBhQSERQUExQVFRUUFRUUFRQYFRQUGBQVFRQVFRcVFBQXHCYfFxkjGRUUHy8gJCcpLCwsFR4xNTAqNSYrLCkBCQoKDgwOGg8PGiwkHCQpKSwsKSkpKSkpLCkpKSksKSkpLCksKSksKSksKSwpLCwpKSwpLCkpKSkpLCksLDUpLP/AABEIAMMBAwMBIgACEQEDEQH/xAAbAAACAgMBAAAAAAAAAAAAAAAFBgMEAAIHAf/EAEQQAAIBAgQDBQUFBQgBAwUAAAECAwARBBIhMQVBUQYTImGRMnGBobEHFELB0SNScrLwJDM0YoKS4fFzFUOiFlODs8L/xAAZAQADAQEBAAAAAAAAAAAAAAABAgMEAAX/xAAsEQACAgICAAYBBAEFAAAAAAAAAQIRAyESMQQTIjJBUWEUcaHRgQUzQrHB/9oADAMBAAIRAxEAPwC8I9ahlh1qww1ryRTvWkzlSReVRSC1TSg8qge9E4id7ViyVDJvULvanoFl0SVIgoYuIq5h5utBo6y20QYUIx+FtRhJBUWMTMKCdM57QEjbw2NCsQuulHHw1jVHGwabVWIjBRFZWxFeVQmZUsiWC+Yuf9zW+QFRgVYkUXFzsqj5A/nQYURxvaiuAwzynKAffy9am4a0V75dfM3pt4UUA0AFQnOvgrGKfyDsDwBk3N76291ERwyw0FEfvC5vgfqP0NaSY5az22XVIBY/ADLrSTi4yGItzp34zxFCCt+vwpRXC5mt7ROwFya0Y9LZGe9IrZf2Y/jP8q1awRubKL3FrAVffhAjhzTkqoe+VdSbgC3lsaI8H4phzIIoAdQWzBdCBbUtvz3qc/ERXWyuPw7b9WirgeyWZrymw/dG/wATyo5hoVRPBHkUE3Omthte25uPX1tBeXUVDGzaRm5UHPmt7Q0ABPW4H+2/PTL5zlfI1+Uo9EiJYAdAPpQHFY5mbEQsB4Mrgi+xawvyGltKLYzi0cXtNr+6NT6VvDlnhuBYSC/K/vPXaoWXYi47C8x/R/5ocaZMXhCjMje73+6g2Kw2v59fOt3h8telmHxGK/UikRXlqtw4a58qjlisa2mAgtWVvasonHUGTWtglWe4rXLaslmmijLHVKWi8yVQmj1opisFzLVOQUSmiqjLHVEKyuUtXqzWrYrao2SnELkOINXIpr0JQkb1Mk1qRoZMI4uMZTVFYA6GpjPmFRxvbTqaC0EX8Xhcp61XtR/iOCBoJLHY2q0XaJNUR1NiD4j5aemn5VpGuo94+tbuNT1uaL7B8G0AuaYcJxXIArDalpWttVhWZ7AAk9BqTSyjfY0X9DX/AOp5hcef5UMx2IkbRb68hVnhvCHyjP4d9Oep+WlqG8a7R9yzRwqFKEAudSSNxbmOVY3lin6dmtYpNXLRawnZx31lNh0Gp+J2FHcJgkjFkUDz5n3nc15w/Fd7GsmVlzC+VtCKtE1knllN7Zux4oQWkJHalp2chlKxK2VToFYv7Ol/EbX+lMvBOAJhVIUlma2Z2tc25ADRR5VDxfjUAFmAkysGA/CGXYk0E7UcfkRlF/A6Kw1sLlQSD13pLb0dpNsZsZxqOPncjkPzPKljifa1muE0HRfzb9KWJeJFza5b/wCKj9a3g4dJIRnIRSbAt4VJ5BRu/wAL70ygJLIeYniBY2vcn8K9fNq6J2OmzYOI7aMPR2pG4Xg4lljAHesXRbkFIxcgHT223/y/Guj8MwpjjCkKDcmyqFAuxNgB5W13oySQMbtmvF+Hd4tx7S7eY5ilSeK4t0+tPYFAePcNse8UaH2h59fjRGT+BSOHPL/ryqF1oniI9Lj4/rVGwB1vXoYcnNfk8/Pj4P8ABVrKIiCPzrKvZCjqZSo3S9WSteMtYzUUHWqs0NEmWoZlBFFMVoCyR1TljtRcw1TxMNOmIBpBUZFW5oqqyJVUIzRpajzedYyVpRoFlmKa29WA99qoIatRmg0FMlacEa0FxqC9xRTnVLFxa2sT00vRWgPZUwg8Y8tfQE/lWgjJ0AJ8qLYDgpLAOwS97LcZzcHlyFr0yYHhqReyuvXcn41DJ4mMHrZfF4aUlvSFdODhFDzt3aEhepJP050w8FMBVu41ynKxsbk2vud9KA8fwk02JSJzliZiEIsbgLmZsvUDS560yYXDR4aMIPCq8ydSTuSeZvWPLlc+2bsWJQekTYmNijBGysQQrWvlPI250uYTsiqTZ5mEsYBa7WX9pmFrgHXQE68zVriPalU0XU9T+S70MOMfEYeUkm/eKF20IUnYbbjSoq0UbTDXEO00ce1j57D4dfhStxTtK77mw5X0HwUb0BhMsjZVXxc23t8TotXsHwcGUB3zEtlyqQ2puPFJ7I+Fz5UygSlkKUuKZ/Zux6n8lpx4pwfv1RDe/dxcrm4ReWlUuy8avI8aju7xnKV1a911ZzrtfawpvSPLMg1OUoNdyBpcmuno7Hu7AXDOx5jiDhApuQC5zPYXDEIPCpsNNWoBDiScjE3KzwG533bS/wAK69FhGliTICbM1/jf5a0D4J9kwAviZL6o2SPQApci7ka+1yHKjGWtiONnOsHEROoAJKyCwAufCw2A91dVx2GKNqLX28wDa9NHDuCQwX7qNEJJJIHiJOurbn1oX2pTWM+TD5j9aWTspjjTBIFVOLxloJQNyjW94BP5VaU6CslTMpHUEeop0B9iFAzezIMr5VYjqGUMrfEEVXxeHtqP68qscRwohN3ctJ3ETRcgyh8rRnrlT+WpFsy6gg7EHQqRuCORFNGTg+SA0skeLBnf1lSSYXXn8BWV6H6jGYf0+Q62XrL1CDW+as5Q2ZL1BLDUgkr3NXHA+SCqmIiou61UnhNMmKAp4KoywmjEyVQmWqImwa8NQslWJWqIreqoQgtW6zVqU13ovwDDDxMRfUAHpoSaXJPhFsfFDnLiV8LhGdgDcXGbblrY/GxopN3eGjaQg2QXJ3J8q2aJmlJBsFKA6kXFmYjbXVk9K94ssTRMstsuUkjnYcwPI2rzZ5pS7PThhjBa7FXsnHLNijOdUAbMxt7TDRR56jba+9OeIxSoLswH9chSkOPRwR93Bci5JYkFiTqWJ2H/ABS/juNs53LE8gT82/Spu2wqSghw4v2jCIsirfVlzEAldhcDlfalXG9omkN8x9w1PrsKMYfBFsNGjC2ZGJFtszsRvz2rTg3ZQElQp1uO9cDL7eXwoN9jufhXKvk6bfaF3uJZBmAyrexYm3K+rtTZwnhndYcC9yz5zow3jUfiAP8A3UnaTg6QpAtySzm7tvYWUgDZRubAc6O4jCNI4RRdmdgB6D+vdRl0Jj9xWwPZqJwXe7E2yqTZVOXcKNzruelKkHixugveZrAa38R2rsPCuzhVR3hFwb2Gvuuav8L7PwYe/dRqpJuW3YnzY60IyoEo2zmvYjsFie8Esq90mSwDe0Sbfg3G3O1N3BMCpxThgGyA2uOYa16bAaW+DN/bJfc/89CTtjwVJ0MioBXtVcbxKOEXkdV951PuG5pW4l9o0a3EKFz+83hHpuflQOHGlztNj4zlUOpdSSVDAkDQXPTW1InE+1+ImuGkIX91fCPlv8SaX8S2YEHnXWFaOhYbFI48LBrGxsQbHztU4Ncx4VxVsNJmGoOjLyYfr0ro+BxqyoHQ3BF/+D51RCvsVe2eHKth+pjxKA+4l1/nHpVjhHDDOmIldv2+ZGMY9khh7Q63a48jR7inCknUBvaU5lbmDb6EXBqfstw0LBNcftECrc75QQTr0J1+FP8AFE+pWJ5Wspsm4ZGzElQSd6yko0Wgnasc1GHrV5K2HnHoetwagWp0FA4kUVq9q3ArWSEEVxwPxSgXoTPHflRPFYYgaGh7Q+dUiIwfJhhUJwulEZsMbVXeOqJi0DDFRTAY6OKLW66nQ2u217W5frVOSO5tQvtqzDuY0F2Ata1+VyPnUPEu4pF/DabkWcX2py5+7/EzMW0G9gBfYWAFU+D4wymZib+FV52OZr2udTonzoNFwwllz3YkXsCMoFyPaF+h2FM3C+HNFCc6qpZr2W5sFX8THc61hklE2Qbk/wAC43Av2uUschIsouxsTbUbAb71bGBRIyVDKQ6i9xmN1JOtvDy2686beE4NpJWVULEKo0F+TA36e3R1/s6MxUzSd2osWVQCxsqjfYbHXWmUico70L2EhssQtskenwDEfM03cM4HIyR6WFkuW00y3NuupqTsjhR3kpsDlCqt9ba8vgtNd6l82Wl9ASbshBIyNMveFLlQSQviIOoG+1U5ox/6hGAAACNALfgvTOTSPxPj0cGNMkhJRbnwi/LLp+tFnRQ8XrSWdUF2YKBzJAHqa5zjvtVMlxAAo/ePiPz0HoaW8bxuSY3d2Y+Zv6dK4WjpPEu3kEeiXkby0X/cfyFIfFO1chd3gYxyFTcdbksQp3I899KDNLVaYg8/SgMtEMfH2lPjYljvc3v8TvVgYm9L+Niytf41dw1yBTuIoSMwqJpelV5MUie0wFU8VxwLbKt7i4J0rlEDkkWcUpIPUbU8dg8CUw12JJkYtryA8It6XrnMM0sxj5ZnCkbCxIA3rsWBhCKFGygAfDSi9AXq2bY6dkTMi5iCPDexIuLgHr0qxw/jMYWN75QzDfRWsQbFhpcXtYm4ttUeJizJYGx0N97WN9jQHH8NYZ8skmTKJHTMwUlswLZVsPw6ix+tczqsL4rGkO4XIQGYA5rczyrKQjwtPwrKF5Bb2HurKFg4v7OkV4RUhFYFrcZTVBVhRWqio8RIQNKACbNWGq8Mmo1qxM3IVxxUmB2qscGTyoskXzqbKBQ5B4gB4SuhFVTFei2N0tQ6Rx8apF2TaohGGBtSvxjDCfGqh2AYnysDb8qbITz8iaPdkez0NvvDRgysSAxubKLCwB0G3TlWbPL1I14Y+hsSOAdkMRI6gRkKigZ28K33Njz1Y7U1YbginFrC9nVQS29j4c36U72pV4XjE++TyOyqFBF2IG5HX3Vllt2aIaVDPDh1QWRQo6AAD5Vri3sjnorH5GlziX2gwR3Ed5D/ALV9TqfSlPinbieW4DBF/dUaH3k6miKMvZrjEMMcjSyKt30F9TYclGp3qDiP2koLiFM3+ZtB/tGvzrmHGLulz7Q5jYjoelCcPxJk0Oo+YopaGl2PnEu1M83tyG37o8I9Bv8AGgc0hJuDe4sQSbEdB0qrHiCa3YnmaWjroAzoY2JFxrp7uh61fwmMLCsx8edGK+IJbMR+G5sL/P0oSOIunhVRfrYn5VVKyblWxi151XkxsYNiwJPIUExMrlvE9hppf10FaPYSEgEnNfXYX/7orH9ivIGJMP30Eky7RuIyOZuLk+4UElkkOmay++3/ADTj2XXNhJwQP74CwHVKVuI8OZJSuX423Gvs/rRj3R0l6UyCXISL3Y2A00B06mpZHIVCoAuCNrkWNtCalfh5XJ0KA+7U+tMWH7KST4aAwQu7F5lYqCdBkKknYDxEXqhIWsKxujEk5ZFOvwP5Gu1wmlPhf2N4px+1aOEEg6nO2mYWsul9etdJn7PrFETmLMANdhyB0qM2my2PSdgtaHYhkWRQ4HiFgTtcG4BG3M0SAoP2nwxaMMPwnX48/W1cMEcPEAugAF2I05FifzrKH4Djqd2oc+ICx+Gn0rKahOQXrZRWoqRa0mY9ZgKhkkzacqsha2eIWoBB5jttU0VTTAGqplCij2AtNiBVaTGVVyyMTYaelV3wMh3IruKA2y4uIB3qOfDAkW0qA4Fx51UxGJK6c6dR3pit/ZcxYCKSDytRfD9scLhoI0Mgdwtyi2NiSSQTtzpFxUkhFla2tyLXv7zvSvxvCtmzlbHmeRPUGsuXHJStmzFki4Ujo/EvtGlfSICMdfab1Og+ApM4tO0obNubsCOvQj1oFw/GuWy3uLc96KPLYXZgPeahTsqmgNFjnjNuXQ0XgxZYChvFo/YcDwuDlbrY2NVV4nIQwUBQo0ba5uBudOtNx5COVDA7aamw86CcTiyuDY2IDDlcHmPLSqUkmYJncsbnbY69elNXaLBXijIGscUfpkBP1o1xOT5WLq8bdswRbWG++t7c9KgmmZl8bk66215aD61pgoXdXJuQqi/kCyjb09asLw0iMMNjJbz0X/mqUkRtsYeysIbDz6GxMS/CzmlXiUDJKU1038xeui9i+zOIeB7RP4nQgsMgIEe4LW5tRXG/ZX3kgfEYiOFQlso8T+AEsdSBoDfnoKnyqTLNXBfZyWfAkNtyX+UUVxHBnM7Iqs7BgLKpJO3IV1zhnZXhonWPJLOzWUSMGMWZYg+W4sM2QA213ozxzin3bv1hSNCmFOIDBBq/eBLED2hvvTc/onw+xK7G9hMT3EgdO6zyBhn8Nxl/d39RR+b7MYZMsk8zEIliEsBZSSTmN/PlyrMZxuTKHZybNxNLXsD3cJ7sEDQ20tV3supXh+JgY3aDvkPuaPvAbf6zSfNlL1RRc4DCOypgy5iUqJXAdS6xiUIGckjwsDe3OrHEON4xCARHAYlMrIqiRZFXERR+FjqoyyX2v4a0fhqu+LlkLPFEofuFFi7Pg0UnPv7OwHMUObPKHWETTxyLiMPA5u9lJwzqXka3gVhJr/lO9cAi4Rxp5XxccjMzQwYgXJOoTEK6H3jUe4Cui8RW8T/wn9aU+H9jXE8sjWVZY8VE2tzaSd3jYAaew3PoKZOJcVhjUh5UU2IsWF9um9cwqxdUV5PAHUqdiCPWvUN7EG4Nb0QiHLAVYg7g2NZTXiuCI7lje5/Sso2dRaRqmVqgWpFrUzGTq1elutRqawigEglxPSoma513qQxgVhINEUlXEACvPvi1XdB51Ulj6V3GzuQRkxYoNxDDoxLknbl1r1wa9w+IA9qnUa2hXK+wM8f+U26kWqviOHmZSg0HtEm5AC3P5CmPFzqy2qiFyxSnyt6/90cuR+WzsULyJHLJZnR8ubL4rH15VEZAQxN2uRvcDnoPnVvDcKfETkIrsbk2VSxvYtsPOnDhX2VYp4hnRYgTqZWC2WxHsi53NY7VGl3ZWn4fnwsK28SwoQPNgXt6MRShh8AzBmPLLuepNvpXeMP2Mg8WeYt3aAsqAABVzJ7Rvzjcctqp8KiwUZy4XDRnLGsrSTEucohWa1jfxgSBdLC5NJBtFZpOqOW4XsjPN3XcxO9xmOVTlF5GGrbbAGuoSdg5XJzvHEGui5mudVygADc+V+VbJ2teaJmzmO2HkdEjFgZEiiuCQDZQxk5gXsKHcJ4uGTv5073J3Q8TEFHzgBwd7/2bYb6+ddL1Ai+PRPw3sHgMPHJnlkxFxIGC2Vb4Yd466aixA500Nw2LDrCmEghR5icjMubLaIyFjbxFvCBvzpNhu0DrHLfKmKkZlAbOZRhAy67As76jXTSnvtDDMGgMEZcx98osVAVniKRs2Yjwg70DkhX4/wBpJSssTShZVeVSiG1lGDS9iNSveu9iegoJ20nkWeR03SSS/wDD93w8bX8v2lqcMZ2VaRSJZUjvJiHLaa96qKjWNh+DUedRzYHBosjzSNOWWUSkCyv3hQtougt3aAWbS3nQ5JHNEPZrGuskaK4CyYqZZEygkhMJGwa+4AZRt13qbthwA4iaW0Rcrg/2W4He99oAdr5b6Gh8nbnDROXw+FGcixkbKrECw1IuTsOdDcZ9oeKf2SqD/Kov6teusNBvFdj8RLnRjHHEJMQ6yZiWcYgAEFbWWwLc9TaiGEGDwZn/ALRmE2XMjOZT4VKklhckkH5C1c5xfFJpf7yR2/iYn5Ggz8WUOVObQ2J5X91cDR1SXt7hYi3cxsxbLc6IDlUKt7knRQBtQbG/aVM2kapGPdmPqdPlSqkI86lCAcq6jrLOM7R4mX2pXI6XIHoLCheIxJRSxvpVy9V8et43HlXUdYS7I9omOYMv7Nba3uQWJ+Whp3jcEAjUHUHrSTwbh/d4QHm5zn3XsPl9aI9meLWPcueZyH/+a5Mo1SQzVlbVlMKVBW61qprcGthiN0WtpDYVqGqCWS/OgGzxzWhWtgKixEuUb0RT0ivLjnVF+I1B3zNsCfdT8a7Fu+go7qKHYmdajjwkjEjbrfz5VKeDi4u1778rDy89qV5Mce2UWLJL4KTzDlTNw3CIMIjtHG7zSlEEjZUJ8Vg3L/2yPMkCh+Hw8IF1UG1xffUHzpixuEthYYu8ijTKDIZCAb+F1KjrmB6b/CoZcymqRbHgcNsG4fjDE93C0calFe0SKmQPMYVS4vci6MT5HSqsmO/siiR2Pe4lMpdizFYhEwW53OcqPWpMRi8GtjJiGd1RE/YKVACd1lClr84gd/xGqp7W4aPMIcNmuT/eOWGpB0U3AF1U2HSs9laCnCUdsLjCfEzoiLlBuO9jMtjvcg4nU0K4H2OmQOrwlrpIqyOVARnSFQ4vroqsum1QSfaHNmQAxxKWUWVQLi4FgTflpR/ExSSEhnKhi2Qk35iwub2Ya6act+STnxO0aYTs+sHeKcRGI3LXVVLtb7w8qgEGwGUqp0O1ewcKwX4I5JR4r+IrH4nkcZtQCV71wNCQDU2G4Mivd8zG7EBySBci2hNtB5VX4nxCVZo0RRkbLc9PHY/C1rac+VIpzk6Qkmk9BOTHOGPdRwIzaksSGbYbhQPwj0HSqs/3ttXlRBzPeFQP9iqfU0L4vHI0cqmQBS62drxCMFiBYgBjdQDa59oe4VcLwpSYHOX+7Qliz5WyXuVBFs19NKKhN/IvJhODCxHMTJ32UgNawW52UAHM5PvsazH4ctFICP8A22sBsosbKPrVfslCjFzdtg4BygKpJsbZyczBhuBoRTGcACtidWvf46U78PLsFnJxGOlbVpOxDEdCR6G1QmQ0xUsE0vcSwrXZ8psW9qxtrfnRfNRviOHz4JV6hbe+xtQboaCsELMLD3CsM1RpGbDTlWww5phDwymt8M13W+ozC48r1gwvnUsUABB10Irjhoxa/syByG3upUZrOeVjcGm7EC6N7jSzNuaRGjJ0HsN2sAQZ1Ja2pFtfOspZIr2mJWPJxQrT78OtAHmPWtC5r1fKPM8wNy8UGwNQrjh1oQTXlN5SF8xhWbiltqGyzljcmtocLmqReHsfZ+eld6YguTK4b+tttauSdo4IltnGnJdfP3Vh4U43A8RCjW+pNqzFdlIO9lIXwowAA1HhHn7r/GsPiZJySRu8NcI39sH8T7XBTlEbk3B6ZvTlrUEvHcS8RkVVS1yQbDw3VQbsf3iR8Ks9pOz2KliiXDwyO2UXKqbDO5YknbbLRTh/YfESYZ41Cq2ZEbM1rZSXcaXvrlHwrNSo08m2xR4di5ZZgry3yhmKAm22nluRRvGdnZIhIwdmRFLeIjZV1A3PtX9KLcF+yx8NOrSTI5mJWyq1lUeNiWa19gNudN3aHgMf3aS7MSwy7ge04J5eZprVk3yaSRxbh+MdpcmUNe50BvoLmiffEcgPhTF9nvB0XiMzkXjjiYgtrYllW/oG9aaO0/Y6GdDNDZGy59BZHFr7fhPnS2M1RyjiV2KGxsrC5sbAlhuf63rpi8YEl4Ey94R4gdkYaZvfy/rVWxXDmigaOVSpL6g6GwGh+W9FVwAg7yTKLohlU3YkizZtSd9jepybb0PwjxuTGLC4pgVjzZjoXOhyjoRyJNR8bwEjvGyEZEyM3iyAkM1zpuQtvLbQ62BI/wByAlA7xZSi5iWuveEeJhfUEX9xNRY2dpGUmTRiABcgLv4vcDajky48TpK3+dGRunTC0nZ1XEiF41v4WKAk2BuDlOgIsDf/ADHnRHB8LCGEtlZo4+7UZFBa2UB2O9gFFh76R8SHicot5GU+3y63AFSx8RxSg2eQk7m+3kCdafF4nlLjVfyJOajf9j3huHRw+FRb95iemtrnlUk3GYV9qVB5Zhf0Fc6nje2Zy5vve5+pqsqLb2rf6T+Rr2o+E1bkebL/AFHdRj/JpxfKZ5WVgVLsQRzBJOnrVUKK1x75QQoLnyH1rVZfL1/SvJyR4yaPXxz5wUvsnVB0o1P/AIZP9P50A7w0ec/2VP8AT9TUpGnF2CCa8MgqBt6y1MTZL3wrO/qPIa97uuAOIN194+opTxmjfAU1YU3RP4R9KWsdGM2vu9DSIvP2lK9ZUuUdKynIBpo60KVc7q9RtFXscjy2itlrYJUyCx2vV/v1awYDSklKhlGynhWsd6IrWIUA0A+tQYtQRcaHy0qDfJlV6UG+z+BzzZ2N0j8Wv734ff1+FMOKRHiAVQolK38IU5T4j8coNc3nScxyd1O8eXILKfbZ29/JQxqhhODyFys8kjgjW7k2CKWOXU22FZZxtto2QklUWdYl47ChIaSNQtgLyLc6bBfT1oDL27wkKIBOly+aSwYnUln5b5tK51B2ZVXu2pjGc3a+tyBy6g+lW8XwNGcWVc2VASRe5yBiTfnd/lXeW7SO8xcbHDFfafhRaVRK6hWUEKBY3Bbc6C1hQzCdtPvfeqEkVc/e5nOw2CKvLmd6FDBhIZgot4UjXQDV5b7e5TVPs8zdziHJO5UXJ2AO3qPSpSVWisXbRpH2jnw+cQop75TnLC9gL6D1PpUsXa3HykCSUCO2qrlW4ymw0oJxTAyOUyRu/XKjNoT5DqvzohwDs7iAT3kMiB2yrmRlzE5QALjoWopLiK5NzoL8WDqkYkdpHsWZmJJOgNjfpe3wpgx8sb4VXYm0kQQG9h+1jtdr8taDdosM0k4iQXdrqo0FyWIGp0GwqPA9hcXFkWfIFYrGiq5Jubam2lt/lSRbSbQ+XbSNOH4mR8OsL2sntMTcEDKVPXQitZcTHfbN53t6DpTPxX7O3yN3LqNSe7JNm6AMdj7zXM+0PB5oPE5tdiCouCtuorLkwSyO5MyPFKQzRYtOQ06Xt86KYPiECixKjy0sfeaTIZOVTZhV/Dwlgdp/x/6Sl4ZS7YyYzGwXJMtl0NgC2g30tt+lC8P2gw4OVCzG1vY95uSbHeqmEjDyKpFwSAR1GtQcW4cseJBRQFtawGgOXf41tfiG30WhgShp/wDX9E2LkV2JUEX+OvWoO7HX5VhatS1Sk3J2x4xUVSJBH7vU/pRxv8Kvll+ppevTE3+FX3L9anIti7ALNrXhkqOVhc+81rnFOTZL3lZ3lRZxWB64A48Oe8SH/KKA8W0b4tRrgzXhT3EehIoTxwWY+/6ikXZpfsBmesrTPXtMZrGKLFg86sJNSCpK+yxA6gmi3DuJHQMdeTfrV/1El2r/AGAvDY306/cawwqWLDBjZd6XDxkqbHra556/91ewXaGx0tp03pv1EfyhP0sm9NP9g9DwhidbAdb/AEFb4ng1vZJPw/OqcXaIHnbyN6tnj/hJOotyIoeZfTOeFx00wtwfsv3kALMVzvnsADdQrIvPoW9alwvZZDNICWKouW+gJaTxN8j86CT/AGspGcn3WYEAeElRYEXGnutUOP8AtEKoR91kIkYnMHAvZlJXQchlBqNy6L8Vd/gZcd2UhGUKGzSuqsS17ICzt+frRNOz+GzE92pN7m5Y6nXa/SkiP7RpnGdMJqofwmQ3sAGZvZ5WqlhftCxOd8uFjXvGLMxLk7BfLYC9dcm9g4xVIfOFcMiVGd0SzyFgCBYLmKoBfy/mpY7c5VLKiqoARbKAo/eOgoPxLtfjsqJ3URSyOp8Wwbw38W/hFacdxzyRo0tu8fxPbQXy8qm1orGr/Y6D2WnWPDYaInxvGXC2OxJYk+tXcYoaWInaMNJ8dFH1NcePajHgrleNSiZE8MeYINLa+QHvorwriWNmPjxBBAZmtlAMahfB4R1vRfQsabL3Cxm4lFzsc3orN+lP+JXNNFf8Ad/j4UH8xrkXEHk71zCzI4OjKSDYWBAI66j417hcJPLdZJ5CbSOGzMSAkd8vLTMNRSroeXdHV8fxgxywx2BEhIJJPhA12rm/a0LJNZvZZmJPQF9/gBS7/wDTsxHjeU6DMSJCBc76/wBaUS7RNa46R/rRkDH8il/6wVa2UG/medXfv56CgbpeVR5ii7QG502HWqcSEmrCnAcSWnQHqfkpq1x1jne37w+gql2YF8QvUBj/APE1Y49KAzX/AH/1qb9xaPsYMLGvNetR/el6/Ks+9L509ESQA01J/hE9y/WlD72OhpuiN8Gh6qv1pZFsXYryDxNrzP1rAtR4rE2dhbmfrUX3s9KaiT7LVbVU+9GsGJPlRoA7cAb9gPIsPneqHaAan/T+lT9lZbwm/Jz9BWnaJdCfL6NUvk0rcABevKg7015VDMV20rcDevKymZQxnI5nn+dXOHzHu5PJRY2FxYE6H4fGsrKWftDh96KvAOIySOQ7XGnIdDztTHFufcfqKysrFLUz08LvHsl4ic3FWQ6rmYZeVlQAUaw8CtDHmAOrH/dI1/5R6V7WVu+jyX1I84ZCuciwt3I0/ikUH1BqTFYRFWYhVBCCxsP/ALjVlZTL5El3H/BvNAv7PQewo2vp3SH6k+tB+Pbp7j+VZWVN9I0Q90gsyCx0HtJ/LW+AHjl/8J//AGr+prKylfR0PcDOD/4h/wCI/wAx/QUQh/vn/wDDN9TWVlc+hv8Al/gIY/aT3fkaTO0+7/wisrK75Oh0xJi/v194+lG5D7X9czWVlaY9GOfZv2U/xx/8bfyipu0x1/8AyN+de1lQl7jUv9tgOMVOF0rysqhA9Apyi/wafwr9aysqcy2HsUcV7bfxH61FesrKdEX2e3r29ZWVxyGvsh/dv/GP5RU3aD2f9JrKypPs1Q9go1lZWVQyH//Z"/>
          <p:cNvSpPr>
            <a:spLocks noChangeAspect="1" noChangeArrowheads="1"/>
          </p:cNvSpPr>
          <p:nvPr/>
        </p:nvSpPr>
        <p:spPr bwMode="auto">
          <a:xfrm>
            <a:off x="80963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5300" name="AutoShape 4" descr="data:image/jpg;base64,/9j/4AAQSkZJRgABAQAAAQABAAD/2wCEAAkGBhQSERQUExQVFRUUFRUUFRQYFRQUGBQVFRQVFRcVFBQXHCYfFxkjGRUUHy8gJCcpLCwsFR4xNTAqNSYrLCkBCQoKDgwOGg8PGiwkHCQpKSwsKSkpKSkpLCkpKSksKSkpLCksKSksKSksKSwpLCwpKSwpLCkpKSkpLCksLDUpLP/AABEIAMMBAwMBIgACEQEDEQH/xAAbAAACAgMBAAAAAAAAAAAAAAAFBgMEAAIHAf/EAEQQAAIBAgQDBQUFBQgBAwUAAAECAwARBBIhMQVBUQYTImGRMnGBobEHFELB0SNScrLwJDM0YoKS4fFzFUOiFlODs8L/xAAZAQADAQEBAAAAAAAAAAAAAAABAgMEAAX/xAAsEQACAgICAAYBBAEFAAAAAAAAAQIRAyESMQQTIjJBUWEUcaHRgQUzQrHB/9oADAMBAAIRAxEAPwC8I9ahlh1qww1ryRTvWkzlSReVRSC1TSg8qge9E4id7ViyVDJvULvanoFl0SVIgoYuIq5h5utBo6y20QYUIx+FtRhJBUWMTMKCdM57QEjbw2NCsQuulHHw1jVHGwabVWIjBRFZWxFeVQmZUsiWC+Yuf9zW+QFRgVYkUXFzsqj5A/nQYURxvaiuAwzynKAffy9am4a0V75dfM3pt4UUA0AFQnOvgrGKfyDsDwBk3N76291ERwyw0FEfvC5vgfqP0NaSY5az22XVIBY/ADLrSTi4yGItzp34zxFCCt+vwpRXC5mt7ROwFya0Y9LZGe9IrZf2Y/jP8q1awRubKL3FrAVffhAjhzTkqoe+VdSbgC3lsaI8H4phzIIoAdQWzBdCBbUtvz3qc/ERXWyuPw7b9WirgeyWZrymw/dG/wATyo5hoVRPBHkUE3Omthte25uPX1tBeXUVDGzaRm5UHPmt7Q0ABPW4H+2/PTL5zlfI1+Uo9EiJYAdAPpQHFY5mbEQsB4Mrgi+xawvyGltKLYzi0cXtNr+6NT6VvDlnhuBYSC/K/vPXaoWXYi47C8x/R/5ocaZMXhCjMje73+6g2Kw2v59fOt3h8telmHxGK/UikRXlqtw4a58qjlisa2mAgtWVvasonHUGTWtglWe4rXLaslmmijLHVKWi8yVQmj1opisFzLVOQUSmiqjLHVEKyuUtXqzWrYrao2SnELkOINXIpr0JQkb1Mk1qRoZMI4uMZTVFYA6GpjPmFRxvbTqaC0EX8Xhcp61XtR/iOCBoJLHY2q0XaJNUR1NiD4j5aemn5VpGuo94+tbuNT1uaL7B8G0AuaYcJxXIArDalpWttVhWZ7AAk9BqTSyjfY0X9DX/AOp5hcef5UMx2IkbRb68hVnhvCHyjP4d9Oep+WlqG8a7R9yzRwqFKEAudSSNxbmOVY3lin6dmtYpNXLRawnZx31lNh0Gp+J2FHcJgkjFkUDz5n3nc15w/Fd7GsmVlzC+VtCKtE1knllN7Zux4oQWkJHalp2chlKxK2VToFYv7Ol/EbX+lMvBOAJhVIUlma2Z2tc25ADRR5VDxfjUAFmAkysGA/CGXYk0E7UcfkRlF/A6Kw1sLlQSD13pLb0dpNsZsZxqOPncjkPzPKljifa1muE0HRfzb9KWJeJFza5b/wCKj9a3g4dJIRnIRSbAt4VJ5BRu/wAL70ygJLIeYniBY2vcn8K9fNq6J2OmzYOI7aMPR2pG4Xg4lljAHesXRbkFIxcgHT223/y/Guj8MwpjjCkKDcmyqFAuxNgB5W13oySQMbtmvF+Hd4tx7S7eY5ilSeK4t0+tPYFAePcNse8UaH2h59fjRGT+BSOHPL/ryqF1oniI9Lj4/rVGwB1vXoYcnNfk8/Pj4P8ABVrKIiCPzrKvZCjqZSo3S9WSteMtYzUUHWqs0NEmWoZlBFFMVoCyR1TljtRcw1TxMNOmIBpBUZFW5oqqyJVUIzRpajzedYyVpRoFlmKa29WA99qoIatRmg0FMlacEa0FxqC9xRTnVLFxa2sT00vRWgPZUwg8Y8tfQE/lWgjJ0AJ8qLYDgpLAOwS97LcZzcHlyFr0yYHhqReyuvXcn41DJ4mMHrZfF4aUlvSFdODhFDzt3aEhepJP050w8FMBVu41ynKxsbk2vud9KA8fwk02JSJzliZiEIsbgLmZsvUDS560yYXDR4aMIPCq8ydSTuSeZvWPLlc+2bsWJQekTYmNijBGysQQrWvlPI250uYTsiqTZ5mEsYBa7WX9pmFrgHXQE68zVriPalU0XU9T+S70MOMfEYeUkm/eKF20IUnYbbjSoq0UbTDXEO00ce1j57D4dfhStxTtK77mw5X0HwUb0BhMsjZVXxc23t8TotXsHwcGUB3zEtlyqQ2puPFJ7I+Fz5UygSlkKUuKZ/Zux6n8lpx4pwfv1RDe/dxcrm4ReWlUuy8avI8aju7xnKV1a911ZzrtfawpvSPLMg1OUoNdyBpcmuno7Hu7AXDOx5jiDhApuQC5zPYXDEIPCpsNNWoBDiScjE3KzwG533bS/wAK69FhGliTICbM1/jf5a0D4J9kwAviZL6o2SPQApci7ka+1yHKjGWtiONnOsHEROoAJKyCwAufCw2A91dVx2GKNqLX28wDa9NHDuCQwX7qNEJJJIHiJOurbn1oX2pTWM+TD5j9aWTspjjTBIFVOLxloJQNyjW94BP5VaU6CslTMpHUEeop0B9iFAzezIMr5VYjqGUMrfEEVXxeHtqP68qscRwohN3ctJ3ETRcgyh8rRnrlT+WpFsy6gg7EHQqRuCORFNGTg+SA0skeLBnf1lSSYXXn8BWV6H6jGYf0+Q62XrL1CDW+as5Q2ZL1BLDUgkr3NXHA+SCqmIiou61UnhNMmKAp4KoywmjEyVQmWqImwa8NQslWJWqIreqoQgtW6zVqU13ovwDDDxMRfUAHpoSaXJPhFsfFDnLiV8LhGdgDcXGbblrY/GxopN3eGjaQg2QXJ3J8q2aJmlJBsFKA6kXFmYjbXVk9K94ssTRMstsuUkjnYcwPI2rzZ5pS7PThhjBa7FXsnHLNijOdUAbMxt7TDRR56jba+9OeIxSoLswH9chSkOPRwR93Bci5JYkFiTqWJ2H/ABS/juNs53LE8gT82/Spu2wqSghw4v2jCIsirfVlzEAldhcDlfalXG9omkN8x9w1PrsKMYfBFsNGjC2ZGJFtszsRvz2rTg3ZQElQp1uO9cDL7eXwoN9jufhXKvk6bfaF3uJZBmAyrexYm3K+rtTZwnhndYcC9yz5zow3jUfiAP8A3UnaTg6QpAtySzm7tvYWUgDZRubAc6O4jCNI4RRdmdgB6D+vdRl0Jj9xWwPZqJwXe7E2yqTZVOXcKNzruelKkHixugveZrAa38R2rsPCuzhVR3hFwb2Gvuuav8L7PwYe/dRqpJuW3YnzY60IyoEo2zmvYjsFie8Esq90mSwDe0Sbfg3G3O1N3BMCpxThgGyA2uOYa16bAaW+DN/bJfc/89CTtjwVJ0MioBXtVcbxKOEXkdV951PuG5pW4l9o0a3EKFz+83hHpuflQOHGlztNj4zlUOpdSSVDAkDQXPTW1InE+1+ImuGkIX91fCPlv8SaX8S2YEHnXWFaOhYbFI48LBrGxsQbHztU4Ncx4VxVsNJmGoOjLyYfr0ro+BxqyoHQ3BF/+D51RCvsVe2eHKth+pjxKA+4l1/nHpVjhHDDOmIldv2+ZGMY9khh7Q63a48jR7inCknUBvaU5lbmDb6EXBqfstw0LBNcftECrc75QQTr0J1+FP8AFE+pWJ5Wspsm4ZGzElQSd6yko0Wgnasc1GHrV5K2HnHoetwagWp0FA4kUVq9q3ArWSEEVxwPxSgXoTPHflRPFYYgaGh7Q+dUiIwfJhhUJwulEZsMbVXeOqJi0DDFRTAY6OKLW66nQ2u217W5frVOSO5tQvtqzDuY0F2Ata1+VyPnUPEu4pF/DabkWcX2py5+7/EzMW0G9gBfYWAFU+D4wymZib+FV52OZr2udTonzoNFwwllz3YkXsCMoFyPaF+h2FM3C+HNFCc6qpZr2W5sFX8THc61hklE2Qbk/wAC43Av2uUschIsouxsTbUbAb71bGBRIyVDKQ6i9xmN1JOtvDy2686beE4NpJWVULEKo0F+TA36e3R1/s6MxUzSd2osWVQCxsqjfYbHXWmUico70L2EhssQtskenwDEfM03cM4HIyR6WFkuW00y3NuupqTsjhR3kpsDlCqt9ba8vgtNd6l82Wl9ASbshBIyNMveFLlQSQviIOoG+1U5ox/6hGAAACNALfgvTOTSPxPj0cGNMkhJRbnwi/LLp+tFnRQ8XrSWdUF2YKBzJAHqa5zjvtVMlxAAo/ePiPz0HoaW8bxuSY3d2Y+Zv6dK4WjpPEu3kEeiXkby0X/cfyFIfFO1chd3gYxyFTcdbksQp3I899KDNLVaYg8/SgMtEMfH2lPjYljvc3v8TvVgYm9L+Niytf41dw1yBTuIoSMwqJpelV5MUie0wFU8VxwLbKt7i4J0rlEDkkWcUpIPUbU8dg8CUw12JJkYtryA8It6XrnMM0sxj5ZnCkbCxIA3rsWBhCKFGygAfDSi9AXq2bY6dkTMi5iCPDexIuLgHr0qxw/jMYWN75QzDfRWsQbFhpcXtYm4ttUeJizJYGx0N97WN9jQHH8NYZ8skmTKJHTMwUlswLZVsPw6ix+tczqsL4rGkO4XIQGYA5rczyrKQjwtPwrKF5Bb2HurKFg4v7OkV4RUhFYFrcZTVBVhRWqio8RIQNKACbNWGq8Mmo1qxM3IVxxUmB2qscGTyoskXzqbKBQ5B4gB4SuhFVTFei2N0tQ6Rx8apF2TaohGGBtSvxjDCfGqh2AYnysDb8qbITz8iaPdkez0NvvDRgysSAxubKLCwB0G3TlWbPL1I14Y+hsSOAdkMRI6gRkKigZ28K33Njz1Y7U1YbginFrC9nVQS29j4c36U72pV4XjE++TyOyqFBF2IG5HX3Vllt2aIaVDPDh1QWRQo6AAD5Vri3sjnorH5GlziX2gwR3Ed5D/ALV9TqfSlPinbieW4DBF/dUaH3k6miKMvZrjEMMcjSyKt30F9TYclGp3qDiP2koLiFM3+ZtB/tGvzrmHGLulz7Q5jYjoelCcPxJk0Oo+YopaGl2PnEu1M83tyG37o8I9Bv8AGgc0hJuDe4sQSbEdB0qrHiCa3YnmaWjroAzoY2JFxrp7uh61fwmMLCsx8edGK+IJbMR+G5sL/P0oSOIunhVRfrYn5VVKyblWxi151XkxsYNiwJPIUExMrlvE9hppf10FaPYSEgEnNfXYX/7orH9ivIGJMP30Eky7RuIyOZuLk+4UElkkOmay++3/ADTj2XXNhJwQP74CwHVKVuI8OZJSuX423Gvs/rRj3R0l6UyCXISL3Y2A00B06mpZHIVCoAuCNrkWNtCalfh5XJ0KA+7U+tMWH7KST4aAwQu7F5lYqCdBkKknYDxEXqhIWsKxujEk5ZFOvwP5Gu1wmlPhf2N4px+1aOEEg6nO2mYWsul9etdJn7PrFETmLMANdhyB0qM2my2PSdgtaHYhkWRQ4HiFgTtcG4BG3M0SAoP2nwxaMMPwnX48/W1cMEcPEAugAF2I05FifzrKH4Djqd2oc+ICx+Gn0rKahOQXrZRWoqRa0mY9ZgKhkkzacqsha2eIWoBB5jttU0VTTAGqplCij2AtNiBVaTGVVyyMTYaelV3wMh3IruKA2y4uIB3qOfDAkW0qA4Fx51UxGJK6c6dR3pit/ZcxYCKSDytRfD9scLhoI0Mgdwtyi2NiSSQTtzpFxUkhFla2tyLXv7zvSvxvCtmzlbHmeRPUGsuXHJStmzFki4Ujo/EvtGlfSICMdfab1Og+ApM4tO0obNubsCOvQj1oFw/GuWy3uLc96KPLYXZgPeahTsqmgNFjnjNuXQ0XgxZYChvFo/YcDwuDlbrY2NVV4nIQwUBQo0ba5uBudOtNx5COVDA7aamw86CcTiyuDY2IDDlcHmPLSqUkmYJncsbnbY69elNXaLBXijIGscUfpkBP1o1xOT5WLq8bdswRbWG++t7c9KgmmZl8bk66215aD61pgoXdXJuQqi/kCyjb09asLw0iMMNjJbz0X/mqUkRtsYeysIbDz6GxMS/CzmlXiUDJKU1038xeui9i+zOIeB7RP4nQgsMgIEe4LW5tRXG/ZX3kgfEYiOFQlso8T+AEsdSBoDfnoKnyqTLNXBfZyWfAkNtyX+UUVxHBnM7Iqs7BgLKpJO3IV1zhnZXhonWPJLOzWUSMGMWZYg+W4sM2QA213ozxzin3bv1hSNCmFOIDBBq/eBLED2hvvTc/onw+xK7G9hMT3EgdO6zyBhn8Nxl/d39RR+b7MYZMsk8zEIliEsBZSSTmN/PlyrMZxuTKHZybNxNLXsD3cJ7sEDQ20tV3supXh+JgY3aDvkPuaPvAbf6zSfNlL1RRc4DCOypgy5iUqJXAdS6xiUIGckjwsDe3OrHEON4xCARHAYlMrIqiRZFXERR+FjqoyyX2v4a0fhqu+LlkLPFEofuFFi7Pg0UnPv7OwHMUObPKHWETTxyLiMPA5u9lJwzqXka3gVhJr/lO9cAi4Rxp5XxccjMzQwYgXJOoTEK6H3jUe4Cui8RW8T/wn9aU+H9jXE8sjWVZY8VE2tzaSd3jYAaew3PoKZOJcVhjUh5UU2IsWF9um9cwqxdUV5PAHUqdiCPWvUN7EG4Nb0QiHLAVYg7g2NZTXiuCI7lje5/Sso2dRaRqmVqgWpFrUzGTq1elutRqawigEglxPSoma513qQxgVhINEUlXEACvPvi1XdB51Ulj6V3GzuQRkxYoNxDDoxLknbl1r1wa9w+IA9qnUa2hXK+wM8f+U26kWqviOHmZSg0HtEm5AC3P5CmPFzqy2qiFyxSnyt6/90cuR+WzsULyJHLJZnR8ubL4rH15VEZAQxN2uRvcDnoPnVvDcKfETkIrsbk2VSxvYtsPOnDhX2VYp4hnRYgTqZWC2WxHsi53NY7VGl3ZWn4fnwsK28SwoQPNgXt6MRShh8AzBmPLLuepNvpXeMP2Mg8WeYt3aAsqAABVzJ7Rvzjcctqp8KiwUZy4XDRnLGsrSTEucohWa1jfxgSBdLC5NJBtFZpOqOW4XsjPN3XcxO9xmOVTlF5GGrbbAGuoSdg5XJzvHEGui5mudVygADc+V+VbJ2teaJmzmO2HkdEjFgZEiiuCQDZQxk5gXsKHcJ4uGTv5073J3Q8TEFHzgBwd7/2bYb6+ddL1Ai+PRPw3sHgMPHJnlkxFxIGC2Vb4Yd466aixA500Nw2LDrCmEghR5icjMubLaIyFjbxFvCBvzpNhu0DrHLfKmKkZlAbOZRhAy67As76jXTSnvtDDMGgMEZcx98osVAVniKRs2Yjwg70DkhX4/wBpJSssTShZVeVSiG1lGDS9iNSveu9iegoJ20nkWeR03SSS/wDD93w8bX8v2lqcMZ2VaRSJZUjvJiHLaa96qKjWNh+DUedRzYHBosjzSNOWWUSkCyv3hQtougt3aAWbS3nQ5JHNEPZrGuskaK4CyYqZZEygkhMJGwa+4AZRt13qbthwA4iaW0Rcrg/2W4He99oAdr5b6Gh8nbnDROXw+FGcixkbKrECw1IuTsOdDcZ9oeKf2SqD/Kov6teusNBvFdj8RLnRjHHEJMQ6yZiWcYgAEFbWWwLc9TaiGEGDwZn/ALRmE2XMjOZT4VKklhckkH5C1c5xfFJpf7yR2/iYn5Ggz8WUOVObQ2J5X91cDR1SXt7hYi3cxsxbLc6IDlUKt7knRQBtQbG/aVM2kapGPdmPqdPlSqkI86lCAcq6jrLOM7R4mX2pXI6XIHoLCheIxJRSxvpVy9V8et43HlXUdYS7I9omOYMv7Nba3uQWJ+Whp3jcEAjUHUHrSTwbh/d4QHm5zn3XsPl9aI9meLWPcueZyH/+a5Mo1SQzVlbVlMKVBW61qprcGthiN0WtpDYVqGqCWS/OgGzxzWhWtgKixEuUb0RT0ivLjnVF+I1B3zNsCfdT8a7Fu+go7qKHYmdajjwkjEjbrfz5VKeDi4u1778rDy89qV5Mce2UWLJL4KTzDlTNw3CIMIjtHG7zSlEEjZUJ8Vg3L/2yPMkCh+Hw8IF1UG1xffUHzpixuEthYYu8ijTKDIZCAb+F1KjrmB6b/CoZcymqRbHgcNsG4fjDE93C0calFe0SKmQPMYVS4vci6MT5HSqsmO/siiR2Pe4lMpdizFYhEwW53OcqPWpMRi8GtjJiGd1RE/YKVACd1lClr84gd/xGqp7W4aPMIcNmuT/eOWGpB0U3AF1U2HSs9laCnCUdsLjCfEzoiLlBuO9jMtjvcg4nU0K4H2OmQOrwlrpIqyOVARnSFQ4vroqsum1QSfaHNmQAxxKWUWVQLi4FgTflpR/ExSSEhnKhi2Qk35iwub2Ya6act+STnxO0aYTs+sHeKcRGI3LXVVLtb7w8qgEGwGUqp0O1ewcKwX4I5JR4r+IrH4nkcZtQCV71wNCQDU2G4Mivd8zG7EBySBci2hNtB5VX4nxCVZo0RRkbLc9PHY/C1rac+VIpzk6Qkmk9BOTHOGPdRwIzaksSGbYbhQPwj0HSqs/3ttXlRBzPeFQP9iqfU0L4vHI0cqmQBS62drxCMFiBYgBjdQDa59oe4VcLwpSYHOX+7Qliz5WyXuVBFs19NKKhN/IvJhODCxHMTJ32UgNawW52UAHM5PvsazH4ctFICP8A22sBsosbKPrVfslCjFzdtg4BygKpJsbZyczBhuBoRTGcACtidWvf46U78PLsFnJxGOlbVpOxDEdCR6G1QmQ0xUsE0vcSwrXZ8psW9qxtrfnRfNRviOHz4JV6hbe+xtQboaCsELMLD3CsM1RpGbDTlWww5phDwymt8M13W+ozC48r1gwvnUsUABB10Irjhoxa/syByG3upUZrOeVjcGm7EC6N7jSzNuaRGjJ0HsN2sAQZ1Ja2pFtfOspZIr2mJWPJxQrT78OtAHmPWtC5r1fKPM8wNy8UGwNQrjh1oQTXlN5SF8xhWbiltqGyzljcmtocLmqReHsfZ+eld6YguTK4b+tttauSdo4IltnGnJdfP3Vh4U43A8RCjW+pNqzFdlIO9lIXwowAA1HhHn7r/GsPiZJySRu8NcI39sH8T7XBTlEbk3B6ZvTlrUEvHcS8RkVVS1yQbDw3VQbsf3iR8Ks9pOz2KliiXDwyO2UXKqbDO5YknbbLRTh/YfESYZ41Cq2ZEbM1rZSXcaXvrlHwrNSo08m2xR4di5ZZgry3yhmKAm22nluRRvGdnZIhIwdmRFLeIjZV1A3PtX9KLcF+yx8NOrSTI5mJWyq1lUeNiWa19gNudN3aHgMf3aS7MSwy7ge04J5eZprVk3yaSRxbh+MdpcmUNe50BvoLmiffEcgPhTF9nvB0XiMzkXjjiYgtrYllW/oG9aaO0/Y6GdDNDZGy59BZHFr7fhPnS2M1RyjiV2KGxsrC5sbAlhuf63rpi8YEl4Ey94R4gdkYaZvfy/rVWxXDmigaOVSpL6g6GwGh+W9FVwAg7yTKLohlU3YkizZtSd9jepybb0PwjxuTGLC4pgVjzZjoXOhyjoRyJNR8bwEjvGyEZEyM3iyAkM1zpuQtvLbQ62BI/wByAlA7xZSi5iWuveEeJhfUEX9xNRY2dpGUmTRiABcgLv4vcDajky48TpK3+dGRunTC0nZ1XEiF41v4WKAk2BuDlOgIsDf/ADHnRHB8LCGEtlZo4+7UZFBa2UB2O9gFFh76R8SHicot5GU+3y63AFSx8RxSg2eQk7m+3kCdafF4nlLjVfyJOajf9j3huHRw+FRb95iemtrnlUk3GYV9qVB5Zhf0Fc6nje2Zy5vve5+pqsqLb2rf6T+Rr2o+E1bkebL/AFHdRj/JpxfKZ5WVgVLsQRzBJOnrVUKK1x75QQoLnyH1rVZfL1/SvJyR4yaPXxz5wUvsnVB0o1P/AIZP9P50A7w0ec/2VP8AT9TUpGnF2CCa8MgqBt6y1MTZL3wrO/qPIa97uuAOIN194+opTxmjfAU1YU3RP4R9KWsdGM2vu9DSIvP2lK9ZUuUdKynIBpo60KVc7q9RtFXscjy2itlrYJUyCx2vV/v1awYDSklKhlGynhWsd6IrWIUA0A+tQYtQRcaHy0qDfJlV6UG+z+BzzZ2N0j8Wv734ff1+FMOKRHiAVQolK38IU5T4j8coNc3nScxyd1O8eXILKfbZ29/JQxqhhODyFys8kjgjW7k2CKWOXU22FZZxtto2QklUWdYl47ChIaSNQtgLyLc6bBfT1oDL27wkKIBOly+aSwYnUln5b5tK51B2ZVXu2pjGc3a+tyBy6g+lW8XwNGcWVc2VASRe5yBiTfnd/lXeW7SO8xcbHDFfafhRaVRK6hWUEKBY3Bbc6C1hQzCdtPvfeqEkVc/e5nOw2CKvLmd6FDBhIZgot4UjXQDV5b7e5TVPs8zdziHJO5UXJ2AO3qPSpSVWisXbRpH2jnw+cQop75TnLC9gL6D1PpUsXa3HykCSUCO2qrlW4ymw0oJxTAyOUyRu/XKjNoT5DqvzohwDs7iAT3kMiB2yrmRlzE5QALjoWopLiK5NzoL8WDqkYkdpHsWZmJJOgNjfpe3wpgx8sb4VXYm0kQQG9h+1jtdr8taDdosM0k4iQXdrqo0FyWIGp0GwqPA9hcXFkWfIFYrGiq5Jubam2lt/lSRbSbQ+XbSNOH4mR8OsL2sntMTcEDKVPXQitZcTHfbN53t6DpTPxX7O3yN3LqNSe7JNm6AMdj7zXM+0PB5oPE5tdiCouCtuorLkwSyO5MyPFKQzRYtOQ06Xt86KYPiECixKjy0sfeaTIZOVTZhV/Dwlgdp/x/6Sl4ZS7YyYzGwXJMtl0NgC2g30tt+lC8P2gw4OVCzG1vY95uSbHeqmEjDyKpFwSAR1GtQcW4cseJBRQFtawGgOXf41tfiG30WhgShp/wDX9E2LkV2JUEX+OvWoO7HX5VhatS1Sk3J2x4xUVSJBH7vU/pRxv8Kvll+ppevTE3+FX3L9anIti7ALNrXhkqOVhc+81rnFOTZL3lZ3lRZxWB64A48Oe8SH/KKA8W0b4tRrgzXhT3EehIoTxwWY+/6ikXZpfsBmesrTPXtMZrGKLFg86sJNSCpK+yxA6gmi3DuJHQMdeTfrV/1El2r/AGAvDY306/cawwqWLDBjZd6XDxkqbHra556/91ewXaGx0tp03pv1EfyhP0sm9NP9g9DwhidbAdb/AEFb4ng1vZJPw/OqcXaIHnbyN6tnj/hJOotyIoeZfTOeFx00wtwfsv3kALMVzvnsADdQrIvPoW9alwvZZDNICWKouW+gJaTxN8j86CT/AGspGcn3WYEAeElRYEXGnutUOP8AtEKoR91kIkYnMHAvZlJXQchlBqNy6L8Vd/gZcd2UhGUKGzSuqsS17ICzt+frRNOz+GzE92pN7m5Y6nXa/SkiP7RpnGdMJqofwmQ3sAGZvZ5WqlhftCxOd8uFjXvGLMxLk7BfLYC9dcm9g4xVIfOFcMiVGd0SzyFgCBYLmKoBfy/mpY7c5VLKiqoARbKAo/eOgoPxLtfjsqJ3URSyOp8Wwbw38W/hFacdxzyRo0tu8fxPbQXy8qm1orGr/Y6D2WnWPDYaInxvGXC2OxJYk+tXcYoaWInaMNJ8dFH1NcePajHgrleNSiZE8MeYINLa+QHvorwriWNmPjxBBAZmtlAMahfB4R1vRfQsabL3Cxm4lFzsc3orN+lP+JXNNFf8Ad/j4UH8xrkXEHk71zCzI4OjKSDYWBAI66j417hcJPLdZJ5CbSOGzMSAkd8vLTMNRSroeXdHV8fxgxywx2BEhIJJPhA12rm/a0LJNZvZZmJPQF9/gBS7/wDTsxHjeU6DMSJCBc76/wBaUS7RNa46R/rRkDH8il/6wVa2UG/medXfv56CgbpeVR5ii7QG502HWqcSEmrCnAcSWnQHqfkpq1x1jne37w+gql2YF8QvUBj/APE1Y49KAzX/AH/1qb9xaPsYMLGvNetR/el6/Ks+9L509ESQA01J/hE9y/WlD72OhpuiN8Gh6qv1pZFsXYryDxNrzP1rAtR4rE2dhbmfrUX3s9KaiT7LVbVU+9GsGJPlRoA7cAb9gPIsPneqHaAan/T+lT9lZbwm/Jz9BWnaJdCfL6NUvk0rcABevKg7015VDMV20rcDevKymZQxnI5nn+dXOHzHu5PJRY2FxYE6H4fGsrKWftDh96KvAOIySOQ7XGnIdDztTHFufcfqKysrFLUz08LvHsl4ic3FWQ6rmYZeVlQAUaw8CtDHmAOrH/dI1/5R6V7WVu+jyX1I84ZCuciwt3I0/ikUH1BqTFYRFWYhVBCCxsP/ALjVlZTL5El3H/BvNAv7PQewo2vp3SH6k+tB+Pbp7j+VZWVN9I0Q90gsyCx0HtJ/LW+AHjl/8J//AGr+prKylfR0PcDOD/4h/wCI/wAx/QUQh/vn/wDDN9TWVlc+hv8Al/gIY/aT3fkaTO0+7/wisrK75Oh0xJi/v194+lG5D7X9czWVlaY9GOfZv2U/xx/8bfyipu0x1/8AyN+de1lQl7jUv9tgOMVOF0rysqhA9Apyi/wafwr9aysqcy2HsUcV7bfxH61FesrKdEX2e3r29ZWVxyGvsh/dv/GP5RU3aD2f9JrKypPs1Q9go1lZWVQyH//Z"/>
          <p:cNvSpPr>
            <a:spLocks noChangeAspect="1" noChangeArrowheads="1"/>
          </p:cNvSpPr>
          <p:nvPr/>
        </p:nvSpPr>
        <p:spPr bwMode="auto">
          <a:xfrm>
            <a:off x="80963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号佳丽：处事井井有条的管家</a:t>
            </a:r>
            <a:endParaRPr lang="fr-FR" sz="3600" b="1" dirty="0" smtClean="0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1979712" y="1484784"/>
            <a:ext cx="4680520" cy="32403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/>
              <a:t>在学校，我常扮演学会秘书或财政的角色。同学们都很信赖我。他们对于我在书信文件收集和管理的工作很有信心。也认同我在处理学会账目的能力。</a:t>
            </a:r>
            <a:endParaRPr lang="en-MY" sz="2200" b="1" dirty="0"/>
          </a:p>
        </p:txBody>
      </p:sp>
      <p:pic>
        <p:nvPicPr>
          <p:cNvPr id="68610" name="Picture 2" descr="http://t1.gstatic.com/images?q=tbn:ANd9GcRyHVP__y-SdPT8RH4quU_iH0M6EKfzyfYE7pvxkAqOYw5umRq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22677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号佳丽：热爱艺术的画家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G:\picture for career workshop\ar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2233938" cy="2016224"/>
          </a:xfrm>
          <a:prstGeom prst="rect">
            <a:avLst/>
          </a:prstGeom>
          <a:noFill/>
        </p:spPr>
      </p:pic>
      <p:sp>
        <p:nvSpPr>
          <p:cNvPr id="13" name="Flowchart: Sequential Access Storage 12"/>
          <p:cNvSpPr/>
          <p:nvPr/>
        </p:nvSpPr>
        <p:spPr>
          <a:xfrm>
            <a:off x="2051720" y="1340768"/>
            <a:ext cx="5472608" cy="32403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我喜爱美术，对颜色特别敏感。在空闲时间，我常带着画架、颜料到处去写生。校内的许多活动海报，都是我的杰作。还有，我常协助校方制作壁画。</a:t>
            </a:r>
            <a:endParaRPr lang="en-MY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103040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号佳丽：团队中的领导者</a:t>
            </a:r>
            <a:endParaRPr lang="fr-FR" sz="3600" b="1" dirty="0" smtClean="0"/>
          </a:p>
        </p:txBody>
      </p:sp>
      <p:sp>
        <p:nvSpPr>
          <p:cNvPr id="4" name="AutoShape 2" descr="data:image/jpg;base64,/9j/4AAQSkZJRgABAQAAAQABAAD/2wCEAAkGBhQSERQUEhQUFBQWFRkYFhcYFxoXFxUUFxUWFhQVFRYYHCceGBkkGRYWHy8gIycqLC04Fh4xNTAqNSYrLCkBCQoKDgwOGA8PGi8kHyUsKTA1LSwpLCwsNDU0LCw1LCwqLCwsKSwsKTIsLCwpLCksLCksLCwsLCwsLCwsKSwpLP/AABEIAJ8AoAMBIgACEQEDEQH/xAAcAAABBQEBAQAAAAAAAAAAAAAAAQQFBgcDAgj/xABGEAACAQIDAwgFCQQKAwEAAAABAgMAEQQSIQUGMQcTIkFRYYGRMkJxoaIUUmJygpKxwdIVIzNTF0NUk6Oy0dPh8IOz8Rb/xAAaAQACAwEBAAAAAAAAAAAAAAAABAIDBQYB/8QALxEAAQMCBQMDAgYDAAAAAAAAAQACAwQRBRITITEiQVEjYZGBsRRxocHR8DJCUv/aAAwDAQACEQMRAD8A3GiiihCKKKKEINJQTTDa210w8ed79iqNWdupVHb7h11EuAFygC5sE8eQKCSQANSToAO0mq3jt9VuRh0Mv0yckXg1iz/ZFu+oHaGOkxJvNooN1iHoKfp/zG9ug6h1nnWHU4p/rF8rZp8N7yfCc4jbGIkPSmKj5sYCDzN2+KmEmFDEFy7ntaR29xa1dqKyHVMr+XFajaeJnDU1GzIhwjUX42GUk8dStjTmFnS2SWZLdkrEa/RckGloqImkG4cflSMMZ2LQpLB70YiP08s6+Ebj2MOifYQPbVj2TvDFiLhSVcelG4yuO+3WO8XFUoamwrnLAGte91N1IOVlbtVhqprSgxORh9TcfqkJ8PjduzYrTQaWqnsHeZgwixBvewSXQBjwCyAaK/CxGh7jpVqBrfimZK3MwrDkidG7K4L1RRRVyrRRRRQhFFFFCEUhNLXKaUKCzEAKCSSdAALknwFeFCZ7X2umHjLvfjZVHpOx9FVHaf8AnqqjYid5ZDJKQXIsAPRjX5ifmfWPkPeN2gcTLzrXCi4iXsQ+ufpsNe4EDtrxauZxCsMpMbDsugoaQRjO7lAFFFFZK1EV0gkCm5UNobe3qNc6KkDY3XhFxZJaloorxeqZwODy4d5fWIOU9g4ad9Q1WTYciyQGM9VwR3HUEVB43AtExDDTqPUf+ate3YEJCnk9R7X83TV0BFiLg6EHsPEVPbsbeIYQTEm/8KQnVramJu1wBcHrF+sawYrxLHmFrkG9wRoVINwwPaDY1dS1Lqd9+ytqaZs7bd1pgNLULu1tkzxkPpLGQsg7Ta6uv0WGvdqOqpkV17HB4DguXc0tJBS0UUVJRRRRSGhCL1UN8tpZ2GGXgLPMe690i+0RmI7FHzqsm1MesETyt6KLc9/YB3k2HjWepc5mfV3Yu5+k3UO5RZR9WsvEqnSjyt5K0KCn1X5jwF0oopDXLrpEtFOMXgjGVB6wD503oIsvGuDhcIooooXqKKKKELpBOyHMpsaftvFKRYhfL/oqMoqQeRwqnwsebuC9O5JJPE15ooqKtGy94LHnDzJNrl9CUdsRPpd+Q9L2Zu2tERr61m5HbqOu/AjrBq0bl4/NCYmN3hOTXiYzrE33ej7VNb+FVHMTvosPEobESBWOiiit1Y6KQ0teJGsNaEKpb547NJHAOC2lk79SsS/eBb7FQteWxPPO82v71swv1IOjGPuAH7Rr0K4+tm1ZSew2XUUcOlEPKKKKKTTi9PITxJNeaKKEWsiiiihCKKKKEIooooQiilPDrv7qShCK77IxXM4qN72V/wBy/wBrWM+D/wCc1wrniYc6Mt7XGh7D6rDvBsfCrqeUxSB6pnjEkZatMU16qP2Jj+fgjk62UZu5xo48GBFSArtQQRcLkiLGxSVCb4YvJhXUGzSkRL9vRj4LmPhU2TVN3xxObERR9UaNIfrP0E+ESedL1UmnE5yvpo9SVrVDhbaDQdXs6qWkpRXGLrLIooooQiiiihCKit5N4Y8HDzslzrZVGhZrXt3C2tShqj8q2x3lw6SJciEsXX6LBRmHbbL76YpY2SSta/gqioe5kZLeV13T5R1xc3MvGImIJQhswNrkqb8Db8KulYlyb7LeXHRuvow9Nz2C1gPEm1bYKZxGGOKQNj8cJehlfJGS9LRRRWcn0UUUUIRQaKL0IVg3JxX8aL5rh1+rLqbfbV/OrSKoe70+TFx9kitGfb6ae9WH2qvgrrqCTUhB8bLl62PTmI+qQ1neNn5zETv1GQoPqxAIPeG86v2NxIjjdzwRGY+xQT+VZvhFIRM3pZbt9Y9JveTSmLPtGG+UzhjLyF3hdqKKK5xb6KKKKELm+JUMFLKGa5VSdWA42HXavC4xTK0WudVVj7HLBbfcPurhtnY0eJjKSg8bqw0ZG+cjdRqn4IDZWLKzyPJDiVULM/FGQnov3a8e8Gm4oWStNj1W48paSRzHC/8Aj5Vt2/tcYXDyTNY5BoO1ibKPP8DWLbS33xk4dXmbI9wUFgtvm2HVV236xzY2aLA4Uh9eckZSCo00uw6lGpPeKz7ePZXybEyQXzZCBmta/RBv762sOgYxvUOo7/RZNdK8u6T08L1sfeXEYUNzEhTPbNYA3y3tx9prbN2NujF4aOb1jo47HX0vPj41ju527Rxs5juVUIzMwF7aWXzYj31MbF21PsqSfDtEXdyObXWxfgrgAXYEHgOOlTroGT3a22cWKhRzOhs518pWgb2by/JOZCgu7yC6LYuYgDmsO8kAHup/sCaZ4s+IXI7szCO1jGhPQU9d7DrqN3T3deK8+JOfFS+kTrza9SL2d9vZVktWDKY2DTaL+/8AC2Ymvcc7tvZFFFFKplFFFFCFynmyZZP5bpJ4KwLfDmrTlNZnNGGUqeDAg+wix/Gr1u3i+cwsLn0jGob66jK4+8DXQYQ/ZzVh4ozdrk13xmtg5BcAuVj9udwGH3c1VIn/AL51Yt95ejAl/SlzEdoSNj+OWq7S2LPvKB4CvwxtoyfdMdpbbgw9uelSO/AMdT32Gtu+uuA2lFMmeJ1kW9rqb69h6wfbWBbf2g82IkkkJzFzofVAJAUdgA0qS3M3rfByi2sTsvOLpqBfUE+ideNWuwn0rtPV+ig3EvUsRst0opAaWsNbCS9MNt7FjxUTRSi4PA+srdTKeo//ACq9v5vy2CyRxKDKy5rtqEW5A06ybHjVb2NytTB1XEIjqWALKMhC310HRPGtCGiqHNErPukZquEOMT1dd0tz48CrBWMjuek5GXog6KFubdvGst5Q8SH2hOV4Aqp+sqgN763JCDYjUG2vcdb+VfOW1MRnmlc+tI7ebE0/hhdJK+R5ubWSmIBrI2sbwtP5IcMow0zj0mly3+iqggfET41enw6khiqkrfKSASpPHKSLjwrKeSbbRTENhyehKCQOyRRxHtW48q1kGkcRa5lQ4numqAtdCAOyWiiqxvhvwmByrk5yRhfLfKFW5F2I1B0OlJRRPldlYLlNySNjbmcVZ6KqO5u/641jG6c3LqVANw6jjY9o7Ktt69lhdE7I8WK8ilbK3M1LRVW3i5QoMJLzTJI7gAtly5QDwFyeNPt297YcaG5rMGUXZGABAPWLHUVM00rWahbsoiojL8gO6m6s+5M18OyX/hyutuwEiQD46rFT25T2fELpxjcfaUqT5pbwp3Cn2mt5CTxJt4r+CuW+Ml54V+bHI3izRqvuD1DU/wB5mBxj6+jFGp7jmlf3h18qYEgceHX7BqaoxA5qgqyhGWALKN+92oTi5WWaOFuaEpRzbPIxa6r2Ehb/AGh21Gcm+xIcTiiswzBY86re2Zgy8bcRa+lQW3dptPPJK7FizGx0HRGi6DhpamcU7KbqSCOsEg+YrpGwv0NMu3tysR0rdbOBtfhfSVLVb5P9ptPgY2kYs6lkJJuSFbokn2H3VMbW2qmGheWQ9FB1cSToFHeTXJvhc2Qx8m66RkrXRiTgWVL5VN3VdBis4VkUIVP9YM2mX6QudOzstVL3O3PbHSNrkiSxd7X48FXqzH3cabb0b0SY2XO/RQaIg4Kv5ntNNcJtDEQANG8sQbUEEqGsbXHUbV08EMsdPp5ur7LnppYpJs9tvut+SIRRZVvlSOy3NzZVsNfCvnNjc1pGw4drSBZXlPMlCxzurBoypvoNeFZwg1HZf3VVQQ6ReMwJ24+qtrZdXLsR+af7v4/5PioZT6kik+y9m916+hAezXs7x1GsZ5TdjiHGFlFklUOLDQMOi48xfxq/cne3hiMIqsf3kNkfvW3Qb7ot4UriTdWJs7UzQO0pHQuVpNYVv7h3XHTl1YBnJUkHVbC1j1it1rP+VjbwWJcMAC72ZiRcogPRseokg+ApTC5HNmsBe6ZxFgdFcm1lE8lG7rNL8qOiJmVPpORY27gDx760nbONMOHmkHFI2YdeoGnvtWZck+1JPlJhzHmjG7ZL6BhY3A7eNatPh1kUo4DKwysD1g6GpYgSKnr3G3woUIBg6ed1854zGvLI0kjFnY3YniTV15KWRJppJJEQCMIMzqtyzA6XOvo1w3Q3GXFtiVkZk5psilfn3a9wero1UsbBzcjoTcqzKT25WIuPKt2TTna6EG2wWQzPCWykeV9HK1xcEEHrGoPjUnuo9sWR8+Br/wDjkQj/ANreVYPuHvw2FcRSktAxA46xk6Zl7u0VuGwZLYuAgizBx7bxkgDuuAfKsWOmdS1TQeDwVqPnbUUziOQk20QcXiCO1B4iNf8AWq5vjtHmMFO99cmRfrP0R7ian8ep+U4nvmv4ZEH5Vn3KfK0nyXCre8styPZZF/zE+FU5RJWG/n7K0O06Qfkofdvk+E+znkYWml6UJ+aE0APc5v8ADVAxEDIxVgVZSQQeII4ivo7DYcRoqLoqKFA7AAAPwrKeVzZypiY5F0MqEv3lTlzeI/CtChrXSzOY7vuElV0gjiDh25Xjcjf+PBwmGWN2BkLZlI0BCi1jx1BPjTzlH3rhxOGhXDyBgzlnHBlyrZQwOo1J8qzmlLU/+Di1dbukvxUmnpdk+2Hsw4jERwrxdgt+wdZ8BepXfvGK2LZI/wCFAqwoOwILH4r1E7F2u2GmSZBdkvYHhqCPzpm8lySdSdT3mrspMmY8AKvMAzKPK2DcTGZtktfXIsy+AUsB8VY/11q25Yy7FnI4kTn4bflWUXpOkAEs1v8ApNVJ9OK/havyl4TnsBBiOtShP1ZUF/iAqlbj7w/JMUjMf3b9CT6p4N4Gx86fYjlC5zAfJHh/q1QOHPqkEEqR3dtU/NU6eAiJ0Ug2ufhRmmGqJGc7L6Wv/wB99YLvltX5TjZpAbrmyp9ROitvK/jUri+UqVsGmGQZWCZHlvcso0AUerpYE053K5PGxGWfEdGE6qvrSAH4V76TpYBRh0kp9h/fdNVExq8scaacnqPBj8OXUqsyMEJ9ZWDAEeItW0A1ReUnDNEmFnhTTDyeqPQUZco04LdffUjtHlIwcQXpNIxUNlQXsCAbMSbA68KTqmvq8kjBzcJqnLabNG48bqppvGMBitpjizNeIa6yFjr3WDk+FVPCbvzzwzYhVJSPpOx0zG4zZe0i9zTjaWOgxePeV2eKGR7klczAWF9F69Kt+8u++ETBHDYK5zLkFlKqiesTfVmOv3jWv1R5cjbuda58WCzOmS+Z2wvZZma3Tkv24J4sJc9OGZYn7T0XWM+IIHhWFmtc5KdlhMOk3BnxUdyTpkSVQNPaWHjU6wNytcezhZQpr3cB4Kldtco2FixWJSRpM6zuDZLjQ2437qpjb74ebaSYmUOsUMZEYtmYtrYsAbD0ifAU927yPbTnxWIlWFCsk0jg87HwaRiOJpgeQ/av8hP76P8A1rwUUQc5/c/ug1chaGngK1rypYE+tKPbGfyNUnlF3gw+LeJ4HY5VKMCpXrLBgTx42rr/AEMbU/s6/wB9F+qm0vJPtJTY4bylh/XXkFBFC/O291KWtklbldwqhSVbH5Ldojjh/wDFh/3K8/0Y7Q/s/wDiQ/7lPJJVWirEeT/G/wAn44v115fcPGDjD8cf66ELvsHfV8PhpsMy545FYDWxRmWxI7R3VWTU5/8AisX/ACvjj/VXDEbtYhB00sL29JTr4E9lQaxrSSO6m57nAA9lE0U+/Y0nYPMUfsiTsHmKldQTIVs2E5ScDHGiZ3AVFXSM20AGnlWTHZLDiVHifyFH7NPzl+L9NLVFPHPYP7JiGofCSWrW5+UrAOrKXchlKkGM2sRbUdfGsbxAAYhTmAJseFxfQ2pz+zT85fi/TR+zT85fi/TXlPTR098ndE9Q+YguTO9F6d/sw/OX3/6Uo2TIeoeYpvMl1xwiKzqHbIpIzNa+UdZsONa3svfbApHDh4HfRo1S6WuRKhuT36nxrNIN1sS4usdwfpIPxapjZHJ1tBpEZIL2dTrJEBcMCL9O/Gl5qds1sxOyuimdHfL3X//Z"/>
          <p:cNvSpPr>
            <a:spLocks noChangeAspect="1" noChangeArrowheads="1"/>
          </p:cNvSpPr>
          <p:nvPr/>
        </p:nvSpPr>
        <p:spPr bwMode="auto">
          <a:xfrm>
            <a:off x="80963" y="-723900"/>
            <a:ext cx="1524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1979712" y="1412776"/>
            <a:ext cx="5400600" cy="32403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我自信心十足，也敢冒险。我具备领导风范。在学校，常扮演班长、学长和主席的角色。我喜欢带领团队，一齐完成任务的感觉。</a:t>
            </a:r>
            <a:endParaRPr lang="en-MY" sz="2400" b="1" dirty="0" smtClean="0"/>
          </a:p>
        </p:txBody>
      </p:sp>
      <p:pic>
        <p:nvPicPr>
          <p:cNvPr id="6" name="Picture 2" descr="G:\picture for career workshop\lead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195736" y="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号佳丽：热衷研究的科学家</a:t>
            </a:r>
            <a:endParaRPr lang="fr-FR" sz="3600" b="1" dirty="0" smtClean="0"/>
          </a:p>
        </p:txBody>
      </p:sp>
      <p:pic>
        <p:nvPicPr>
          <p:cNvPr id="4" name="Picture 2" descr="G:\picture for career workshop\scienti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89934"/>
            <a:ext cx="2549249" cy="2068066"/>
          </a:xfrm>
          <a:prstGeom prst="rect">
            <a:avLst/>
          </a:prstGeom>
          <a:noFill/>
        </p:spPr>
      </p:pic>
      <p:sp>
        <p:nvSpPr>
          <p:cNvPr id="5" name="Flowchart: Sequential Access Storage 4"/>
          <p:cNvSpPr/>
          <p:nvPr/>
        </p:nvSpPr>
        <p:spPr>
          <a:xfrm flipH="1">
            <a:off x="3923928" y="1196752"/>
            <a:ext cx="5040560" cy="345638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喜欢观察，对大自然的奥妙充满好奇。我常常会问“为什么？”，并积极透过不同管道寻找答案。我喜欢从事科学实验活动。</a:t>
            </a:r>
            <a:endParaRPr lang="en-MY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186487" cy="1143000"/>
          </a:xfrm>
        </p:spPr>
        <p:txBody>
          <a:bodyPr/>
          <a:lstStyle/>
          <a:p>
            <a:pPr algn="l" eaLnBrk="1" hangingPunct="1"/>
            <a:r>
              <a:rPr lang="zh-CN" altLang="en-US" b="1" dirty="0" smtClean="0"/>
              <a:t>叶福兴讲师</a:t>
            </a:r>
            <a:endParaRPr lang="fr-FR" b="1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9792" y="1628800"/>
            <a:ext cx="5832648" cy="4886003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博特拉大学心理辅导硕士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马来西亚注册与执证辅导员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萨提尔基础课程实习课程导师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爱家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亲密之旅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课程合格催化员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2009</a:t>
            </a:r>
            <a:r>
              <a:rPr lang="zh-CN" altLang="en-US" dirty="0" smtClean="0"/>
              <a:t>年萨提尔模式心理辅导专业文凭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V Learning Enterprise </a:t>
            </a:r>
            <a:r>
              <a:rPr lang="zh-CN" altLang="en-US" dirty="0" smtClean="0"/>
              <a:t>创办人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err="1" smtClean="0"/>
              <a:t>Nalanda</a:t>
            </a:r>
            <a:r>
              <a:rPr lang="en-US" dirty="0" smtClean="0"/>
              <a:t> Book Café </a:t>
            </a:r>
            <a:r>
              <a:rPr lang="zh-CN" altLang="en-US" dirty="0" smtClean="0"/>
              <a:t>心灵空间驻坊社区辅导员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6</a:t>
            </a:r>
            <a:r>
              <a:rPr lang="zh-CN" altLang="en-US" dirty="0" smtClean="0"/>
              <a:t>年的专业学院辅导工作经验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曾任职于檀香爱心福利中心辅导行政人员、</a:t>
            </a:r>
            <a:endParaRPr lang="en-MY" dirty="0" smtClean="0"/>
          </a:p>
          <a:p>
            <a:pPr>
              <a:buNone/>
            </a:pPr>
            <a:r>
              <a:rPr lang="zh-CN" altLang="en-US" dirty="0" smtClean="0"/>
              <a:t>      马来西亚生命线辅导义工及国民大学医院癌症病房见习辅导员</a:t>
            </a:r>
            <a:endParaRPr lang="en-MY" dirty="0" smtClean="0"/>
          </a:p>
          <a:p>
            <a:pPr lvl="0">
              <a:buFont typeface="Wingdings" pitchFamily="2" charset="2"/>
              <a:buChar char="q"/>
            </a:pPr>
            <a:r>
              <a:rPr lang="zh-CN" altLang="en-US" dirty="0" smtClean="0"/>
              <a:t>擅长带领两性关系工作坊、自我探索工作坊、原生家庭探索工作坊、青少年自我成长系列讲座和培训</a:t>
            </a:r>
            <a:endParaRPr lang="en-MY" dirty="0" smtClean="0"/>
          </a:p>
          <a:p>
            <a:pPr>
              <a:buFont typeface="Wingdings" pitchFamily="2" charset="2"/>
              <a:buChar char="q"/>
            </a:pPr>
            <a:endParaRPr lang="en-MY" dirty="0"/>
          </a:p>
        </p:txBody>
      </p:sp>
      <p:pic>
        <p:nvPicPr>
          <p:cNvPr id="8" name="Picture 7" descr="C:\Users\HockHeng\Desktop\project 2011\V Learning logo.jpg"/>
          <p:cNvPicPr>
            <a:picLocks noChangeAspect="1" noChangeArrowheads="1"/>
          </p:cNvPicPr>
          <p:nvPr/>
        </p:nvPicPr>
        <p:blipFill>
          <a:blip r:embed="rId3" cstate="print">
            <a:lum bright="1000" contrast="11000"/>
          </a:blip>
          <a:srcRect/>
          <a:stretch>
            <a:fillRect/>
          </a:stretch>
        </p:blipFill>
        <p:spPr bwMode="auto">
          <a:xfrm>
            <a:off x="6516216" y="0"/>
            <a:ext cx="2627784" cy="147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040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号佳丽：十项全能的运动高手</a:t>
            </a:r>
            <a:endParaRPr lang="fr-FR" sz="3600" b="1" dirty="0" smtClean="0"/>
          </a:p>
        </p:txBody>
      </p:sp>
      <p:pic>
        <p:nvPicPr>
          <p:cNvPr id="3" name="Picture 2" descr="G:\picture for career workshop\sport 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2076450" cy="2200275"/>
          </a:xfrm>
          <a:prstGeom prst="rect">
            <a:avLst/>
          </a:prstGeom>
          <a:noFill/>
        </p:spPr>
      </p:pic>
      <p:sp>
        <p:nvSpPr>
          <p:cNvPr id="4" name="Flowchart: Sequential Access Storage 3"/>
          <p:cNvSpPr/>
          <p:nvPr/>
        </p:nvSpPr>
        <p:spPr>
          <a:xfrm flipH="1">
            <a:off x="4860032" y="1412776"/>
            <a:ext cx="4283968" cy="345638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我喜欢奔跑于宽阔的草场。所有球类运动和田径项目，我都擅长。竞争、追逐胜利是我很向往的事情。</a:t>
            </a:r>
            <a:endParaRPr lang="en-MY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3040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号佳丽：维护法纪的守门员</a:t>
            </a:r>
            <a:endParaRPr lang="fr-FR" sz="3600" b="1" dirty="0" smtClean="0"/>
          </a:p>
        </p:txBody>
      </p:sp>
      <p:sp>
        <p:nvSpPr>
          <p:cNvPr id="4" name="Flowchart: Sequential Access Storage 3"/>
          <p:cNvSpPr/>
          <p:nvPr/>
        </p:nvSpPr>
        <p:spPr>
          <a:xfrm flipH="1">
            <a:off x="3851920" y="1268760"/>
            <a:ext cx="4933056" cy="309634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我是个蛮有正义感的人。我喜欢参加制服团体。尤其是能够培训我成为一个有纪律、能协助学校维持纪律的服务性团体，我更喜欢！</a:t>
            </a:r>
            <a:endParaRPr lang="en-MY" sz="2400" b="1" dirty="0" smtClean="0"/>
          </a:p>
          <a:p>
            <a:pPr lvl="0"/>
            <a:endParaRPr lang="en-MY" sz="2000" dirty="0"/>
          </a:p>
        </p:txBody>
      </p:sp>
      <p:sp>
        <p:nvSpPr>
          <p:cNvPr id="63490" name="AutoShape 2" descr="data:image/jpg;base64,/9j/4AAQSkZJRgABAQAAAQABAAD/2wCEAAkGBhASEBUUEBQVFBQVFBQWFxUUFRQVFBIXFhUWFBQVEhQXGyYfFxkjGRQSHy8gJCcpLSwsFR4xNTAqNSgrLCkBCQoKBQUFDQUFDSkYEhgpKSkpKSkpKSkpKSkpKSkpKSkpKSkpKSkpKSkpKSkpKSkpKSkpKSkpKSkpKSkpKSkpKf/AABEIAOYA2wMBIgACEQEDEQH/xAAcAAEAAQUBAQAAAAAAAAAAAAAAAQMEBQYHAgj/xABFEAACAQIDBAcDCAkDAwUAAAABAgADEQQSIQUxMkEGBxMiQlFhM1JxFCNDcoGTsdEkNFNiY5GUofFEksEIFYIWosLh8P/EABQBAQAAAAAAAAAAAAAAAAAAAAD/xAAUEQEAAAAAAAAAAAAAAAAAAAAA/9oADAMBAAIRAxEAPwDuG6TEiBMREBERAREQEREBERAREQEREBERAREQEREBERAREgmAJjLAEmAiIgRJkGBAmIiAiIgIiICIiAiIgIiICIiAiIgIiICIkEwBMAQBJgIiICIiAiIgRJkGLwJiIgIiICIiAiIgIiICIiAiIgIiCYEEwIEmAiIgIiICIiAiIgJFpMQIvJgyAYExEQEREBERAREQEREBERASLRJgIiICIiAiIgIiICIiAiIgJBEmIEAyZBEAwJiIgJBa0mUMZRz02Wwa6kWa4U6aBrcvOBjqvSvCKtN+0DU6tXslqJ36Ye+UK7LcJ3u7rzmYmm0di4qmMNQwVGlhsIFY1kY53RiSSFNzm1N817k77TcEFhA9REQEiJMBERAREQEREBERAS3x4+af6p/CXEoY/wBk/wBU/hA1LA7JzpTY4it3+Kzr3dN2o3g238jflLmn0d1AbEV97AnOnLVSO7uI/uZ62Y/cw1yL6jcUNhSewzbmEy2MrMqHJlL2OUGqe81u6u8bzp9sDCHYBy3+UV75L2zrxX3cMqDo7r+s17ZmB767gDlPD8JQoYvaq7OapXp0flauWFFWOU0ww7hcPbOVzWN7buc2KnVuoO64vY1DcaXsYGCp9HiRriKw9n418XH4eWslujh1tiK26oR313g2TlzEzFWoPeH37CU86++P6hvwgYw9HO9b5RXtmAvnXcVJJ4fetPI2AwA/SK2o1Gdd+cDy8iTMtnHJhy/1DflPQqeq/wBQ35f4gYo9Hjf9Zr2zEca7spIPD52E8jo+2n6TX1FO/fXQknP4eQtMx2vqv3x/L/M9Cr6r9835QNX2lhlovRR8TXzV3rInfW2ZEaouY20BVd/mRIrfJ1xq4M42uK7jtFQtvphSWObJlvdW0vuUzCdcGJpMdnUmCM74+ky3qFlCqQr5xa+U51GnlLDYeFpUulldAWIGFJphqjsKRcU6jgO5Jt3qhsNO+RpA3n/0+2W/ymvfIDbOOLmOHdPQ6Pm/6zXtmI414bEg8PnYTNZ/UfetIzjzH3zQMGuwGsL4mvf5vxDmfnPDyF5P/YW71sRX3Pa7DffueHmJmS481+/b8p5NQea/1D/l/iBi16Pm/wCs4i2YjiHDl0PD5zwmwXsL4nEXsni5k98cPITLdoPNf6h/wt/mQW9V/qan42/vAxh2A2v6ViNz273O4yeH4wdgNf8AWcRa6+LlY5vD52mSzeq/1NT8LScTtCjRTPXqJTQeJ65C/wC5rQMW2wXtpicRezeLnmAXw8xeea2xsu/F1lu+Vc9RVzXS4AuBc5tLDkJzHrJ60auKth9jtXKoxNWvR7Xv6WCUyveycRJ0vpbQXO19HNmUK+G2a2OrVcSyOzU657RKZqh+5SrLU7xIykKWAzZPUAhmaOHpvVq0UxlftaQTMpaxXNqX4e8lrajnpcS8wNE08XTUVqtRWRzao17WtlJAA3g3sZj9k7ZrYqpiXqUadLsQ9MEOrVWQo5Ga1yBezDlv32vMrSP6XQ8uyfcpUa5L6njPmYGyxEQEoY/2T/VP4SvKGP8AZP8AVP4QNb2dfssNv3vuYMPZVNwOqn03TK43BLVXI+e2dCLBVZWSzqysNQQQDeYjBZewoE5b9/wFT7KrvbxfZMsXXP4PaDmf2cDVulXR8qcTtBatUVUwlRkU2NJStNrd0nUabvMkyn1Q7bq4nZVJqrVGdXrIWazFsrZl7zXJADBf/GbRWRHQq2WzUwp37mJU7/QmcY6uekNTZm0amzMUR2Rq1Fps1wEqEWRgfcqDL9pU6a3Dt7s38TluSmd49ZTDP/F3HwUuR+EoVHS+uTwb8/MGUcyfw+F/2nvCBfgvffV3+5S8r+UBn86m5fBS5k+ktg1PN9HxkeP9nf8AGQjU/wBzhpe/zY3gXeZv4m5vBT5H4T2C1/Hvtw0/dvLO66kZN1X3ve0/tKi1Vzb04xyb9mPWBwDrQ6Q4hNvK7m4wr0GpKStgoCVSTl3ZmzHXXdNl6s64xvSHH4xCzU1WrkYgXId1Snod3cRrDyE0rrf2IaO03dSWWuFqg6mzNoyD0BGg8iPKdC6gsOiYKs1gKjYhlfMDfKtJTTHw79T+ZgdX73m3h5JznjM1t7bm8KcjaUg481+j5NKXaC29OGp73v6QL67X8e+3DT92U1ZrDj3J4afMy3zrmPs/aHk3uXlJSth7Phpcm8zAvWZrHj3P4afIycz3+k3jw0vdvMe7pY+z3VeT8mnoFC30XGOT+5Au1dyB7Tw+Gl52nzbsejT2lt1k2g9QrUr1/FYkrmKU7nhXuhbC3IC06f016z8Ls+1NEp18RlW9NcwWlre9Vr6G3hGuvLSfPmKxjPVaobAu7OcugBYljbyGsD6f6E9Ntl12OF2cSvZKCEWkKalQQpZCeLVl3668461qKvsjEmpm7idoh7oK1EqLkIPLU2+BM5F1MbRwGFrVsTjMStJlUIlNs3fVjd2so71sqgAeZNtBM7036c0trGhs/Z2YirWHa1ChUFQ2YZQTcqNXJIHAIGx9UfRH5Js1q7Z+0xdPOw0yKgR2pADzKvmJ/ety13RD+mUL39k29r+7bujRZWqYdKdFkSwVAyKLHQLh7AfyAltTt8to2t7JtyFeY3k8XxEDaIiICUMf7J/qn8JXlvj/AGT/AFT+EDXtnqfk9Dj8du8tvZVOHmPgZl2BzDi4x4l/ZkTEbKQGjQsFv3r2ptc/N1BqfEfWZk0xfcN4+ib3SIFHKbDi4E8S8mnNOujoAcTSOMoK3b0gc4zA9pRQFiQB4luT6i43gTqBpi24bh9E3nMT0u2/TwODq4lwp7MNlU0yM7t3US/qxF/S8DlfRDrzXKlLaIcMCg7emRYhdAaqWuDuuVvfyEyHSzrqShXNPCfO9mQrszZlfMc1TsmTTu2AvrctpoNeGYmsXdmIALMWIUBVBJucqjQDXdM91f7Iw2Kx9KjinZEc2GUcbjVKZ5gMRa411ED6Z2FtcYuhSxFLtMlXvC7oPAVO+x3g8peAPv7+6l46fvH855w2EpoFVEVVWwVRhXAAC5QAOQ3aSsKa+6PD/p25GBDK1/Huq+JObCespzePjB4k17lpPZr7o8X0DczPQVb8PP8AYt5QPnjrL2mn/dagaow7KplIOYkXo01VlsLWU3Pnppebn1F7XodjUw/b56+Zny94XTKACpqAFrEm45TH9eXQrDJTbHq7JWepSRqZW1OocpXMoOoOVATYkabtZ4/6feiyntcc9yVLUKa5CwF1Vqj/ABsyqPi3pA7MFPm30fiWeGpmx1bhfxL70rFPT3fom5TwU/Bh7FvOBJU5hq3GfEvuGUwp01bdT8a34oruqAs5Cqt2LNRIVRbUknQCc06Sdd+EpN2eCpjFvoM2TJSuOSk3Z9fIAHkYHRcbiUpoz1XyIoqFmaoiqLnmToBOd9KeuvBU0qpg6lSrVKtlqC4po+UKpBZe/Ykndbu79ZzTpYm28Yj4rF0Ky4dTmt2bU6NIMQBkRtbagZtfjNIgZrpLtNK75w2ZzUrFmIsWU1L0yTbU2J9ZhplujHRjEY/ELQw4uxBJJ4UQWzO9tbC49TefRfQvqrwWzwGC9tX51qtMkg2+iQ6IN/73mYHIOg/U5iscBVrE4agSLFl+dqA86dM27v7xPwvOy9FOrrBbOucOjNVNN1atUdTUIzDQckH1R/ObYaXoPD9GYNEeQ3N9H6wLbGXyvv8AGeIfsSJYqD8toXzexPEQfd3AbhMnjKQyPpybwfwyJiqQHy2jbL7I7lKneOInigbRERAShj/ZP9U/hK88VqYZSp3EWga3sQHsMPe9rvbMwC8NThy7h8ZmtPMfet+U94HZyUkVVucosC2psST/AMy5IEDCba27hsJRNbE1Fp015moxJPJVUC7MfIT5660utE7SYUqAZMKjZgGPfquLgO3kLHRfiT6V+uajtOrtCu9elW+T0WtSbI3YLTNrMG4bsd5vcnTkAObwIlxg2ZaiMpysGUq17ZSGFmvysRv9JsHVtsfD4namHo4oMabubqovnKqWVW8kJGp8r7t43r/qC2HTTE4I4enlL0mpBEUBbU3Xs1RV5/OkWA8oHakcW1Kcv9S/5T0HHmn9Q/5f4mQw9OyKGAuFF/jbWVMg8oGNDjzT+of8pOYea/fv+UyBUeUBBA5D1/0aB2fSdxeqK4WmVqM1sysagYHSxCD7QPWbd1b7NFDZWFTKqE0ldh2puWqd8sbDecwP9uU1frzr0sR8j2erfpFbFUmAtoiMHo5mbdxNu/dP29Vw9BURVUWVVCgeQUWA/kIFt/L71vympdNOkWPoPTpYDBnENUUnte0dqNNr2CuFI9DckCx56ze7ShjC4psaah3CsVUnKHYAlVLHdc2F+V4HHW6L7a2q5pbYqLhsLTGe1CpTtWa4tc530UXN23eWtxYVelmwdjMV2fQ+VYgXU1hVYgeY7crb7KYt6zY8N0L2vtSkTtnEPhqZbTC4bIpK/wAUi4I8gcxm19HurHZWDsaOGRnH0lX517+YL6KfqgQOQt0U21t39JxFanh6DG9OnVqOFVdwNOiLn/yaxO+XGxeoVlxn6XXovhUytdamRq5O9OZpgEanfa1tdR38LFoGvbJ2Xg8MgTDU6FJBySsRfzubXY/EmZSnUXkV+yqT/wAS9tJtAs86+a8vpDGcea/eGXkQMfiWXI2q8LeM+6ZiVB+WUL5vYniKkeHht/zNlIlk2yk7VamoKKVCi2WxNzpa8C+iIgIiIAzlPTbrZxaYt8DsvCtVrg5DUZGIDc+zp21AvxMbabiNT1aWdbZVJmzEG55h3U/+1hA+f8Z1bdJ8fUVcazZMxOatiEaml9SRTpsfO2i+mk2jo9/050EcNjcQawG+lTU01Poz3LEfDL8Z0TG9H65YmjiHUcgXqm32ljf+UsauC2jT1FVmHoQ39iLwLHEdUuEXaGFxeEVcP2DXemi9yqApCEDcrA7zz+Imt4roFtJukOHr1i+KwtIrUFWq9NRTsCSoRQMtqliFA1AGu+22UtqYsOrO5YKeEWQN6Gyz3XxVepWVqJdCN4aoWU/EGwtA3ESCZAOkkCAAkxEDTennQU46rg61M01fC4hKjZwfnKQdWZAwF/DcDdc8puImC6SYmomRqVQgq4zICveG/vcxyEyWztppVUEGzc1O8efxHrAvIiW2MarYdkEJ5lyQB9gGsC5kTD1mx4HdFE/DN/8AIiWFZ9pfD6qp/wDcDaIvNSLbRy2u/wAcqXPx0mKxOyMQzZ6naFtO8c19N2sDoUTnJ2dVBBLPfeCWa/2G8rg4obq1X/e35wN/iaBfFXv21X/e35zL7P2O9Zbtiq99MwBZbel76wNoiYQYXEYfVKjV0uBkfVxf3X/OZLBYw1BcoyfWFr/DzgXMREBERAREQIMoNhs3ESfQGw/tLiIFFcHTG5V/kIqYSmd6qfsEqkwBAhEAFhp8J6iICIiBisZsnO5bTX/9rLjAYPsyQALb785exAREQEREBPO6eogQyg7xeUmwdM+Ff5CVJ6gWNPZgBvofjLhKRUWUKPgJWiB4pqees9xEBERAREQEREBIJgmAIACTEQEREBERAREQEREBERAREQEiTEBEiTAREQEREBERAQTEgQAkxEBERAREQEREBERAREQEREBERAREQEiTIIgTEgSYCIiAiJ5gSJMRAREQEREBERAREQEREBERAREQEREBERAREQIIgSZBECYkCTA8z1EQEREBERAREQEREBERAREQEREBERAREQEREBERAREQIMjNEQP/2Q=="/>
          <p:cNvSpPr>
            <a:spLocks noChangeAspect="1" noChangeArrowheads="1"/>
          </p:cNvSpPr>
          <p:nvPr/>
        </p:nvSpPr>
        <p:spPr bwMode="auto">
          <a:xfrm>
            <a:off x="80963" y="-1050925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63492" name="Picture 4" descr="http://t1.gstatic.com/images?q=tbn:ANd9GcSOnWHNR4h94uvh-SZp0Puex2DywrIKKjIbQn5CIWNt7FOXQg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2016224" cy="2181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7</a:t>
            </a:r>
            <a:r>
              <a:rPr lang="zh-CN" altLang="en-US" sz="3600" b="1" dirty="0" smtClean="0"/>
              <a:t>号佳丽：能言善道的演说家</a:t>
            </a:r>
            <a:endParaRPr lang="fr-FR" sz="3600" b="1" dirty="0" smtClean="0"/>
          </a:p>
        </p:txBody>
      </p:sp>
      <p:sp>
        <p:nvSpPr>
          <p:cNvPr id="3" name="AutoShape 2" descr="data:image/jpg;base64,/9j/4AAQSkZJRgABAQAAAQABAAD/2wCEAAkGBhQSERQUEhQUFBQWFRkYFhcYFxoXFxUUFxUWFhQVFRYYHCceGBkkGRYWHy8gIycqLC04Fh4xNTAqNSYrLCkBCQoKDgwOGA8PGi8kHyUsKTA1LSwpLCwsNDU0LCw1LCwqLCwsKSwsKTIsLCwpLCksLCksLCwsLCwsLCwsKSwpLP/AABEIAJ8AoAMBIgACEQEDEQH/xAAcAAABBQEBAQAAAAAAAAAAAAAAAQQFBgcDAgj/xABGEAACAQIDAwgFCQQKAwEAAAABAgMAEQQSIQUGMQcTIkFRYYGRMkJxoaIUUmJygpKxwdIVIzNTF0NUk6Oy0dPh8IOz8Rb/xAAaAQACAwEBAAAAAAAAAAAAAAAABAIDBQYB/8QALxEAAQMCBQMDAgYDAAAAAAAAAQACAwQRBRITITEiQVEjYZGBsRRxocHR8DJCUv/aAAwDAQACEQMRAD8A3GiiihCKKKKEINJQTTDa210w8ed79iqNWdupVHb7h11EuAFygC5sE8eQKCSQANSToAO0mq3jt9VuRh0Mv0yckXg1iz/ZFu+oHaGOkxJvNooN1iHoKfp/zG9ug6h1nnWHU4p/rF8rZp8N7yfCc4jbGIkPSmKj5sYCDzN2+KmEmFDEFy7ntaR29xa1dqKyHVMr+XFajaeJnDU1GzIhwjUX42GUk8dStjTmFnS2SWZLdkrEa/RckGloqImkG4cflSMMZ2LQpLB70YiP08s6+Ebj2MOifYQPbVj2TvDFiLhSVcelG4yuO+3WO8XFUoamwrnLAGte91N1IOVlbtVhqprSgxORh9TcfqkJ8PjduzYrTQaWqnsHeZgwixBvewSXQBjwCyAaK/CxGh7jpVqBrfimZK3MwrDkidG7K4L1RRRVyrRRRRQhFFFFCEUhNLXKaUKCzEAKCSSdAALknwFeFCZ7X2umHjLvfjZVHpOx9FVHaf8AnqqjYid5ZDJKQXIsAPRjX5ifmfWPkPeN2gcTLzrXCi4iXsQ+ufpsNe4EDtrxauZxCsMpMbDsugoaQRjO7lAFFFFZK1EV0gkCm5UNobe3qNc6KkDY3XhFxZJaloorxeqZwODy4d5fWIOU9g4ad9Q1WTYciyQGM9VwR3HUEVB43AtExDDTqPUf+ate3YEJCnk9R7X83TV0BFiLg6EHsPEVPbsbeIYQTEm/8KQnVramJu1wBcHrF+sawYrxLHmFrkG9wRoVINwwPaDY1dS1Lqd9+ytqaZs7bd1pgNLULu1tkzxkPpLGQsg7Ta6uv0WGvdqOqpkV17HB4DguXc0tJBS0UUVJRRRRSGhCL1UN8tpZ2GGXgLPMe690i+0RmI7FHzqsm1MesETyt6KLc9/YB3k2HjWepc5mfV3Yu5+k3UO5RZR9WsvEqnSjyt5K0KCn1X5jwF0oopDXLrpEtFOMXgjGVB6wD503oIsvGuDhcIooooXqKKKKELpBOyHMpsaftvFKRYhfL/oqMoqQeRwqnwsebuC9O5JJPE15ooqKtGy94LHnDzJNrl9CUdsRPpd+Q9L2Zu2tERr61m5HbqOu/AjrBq0bl4/NCYmN3hOTXiYzrE33ej7VNb+FVHMTvosPEobESBWOiiit1Y6KQ0teJGsNaEKpb547NJHAOC2lk79SsS/eBb7FQteWxPPO82v71swv1IOjGPuAH7Rr0K4+tm1ZSew2XUUcOlEPKKKKKTTi9PITxJNeaKKEWsiiiihCKKKKEIooooQiilPDrv7qShCK77IxXM4qN72V/wBy/wBrWM+D/wCc1wrniYc6Mt7XGh7D6rDvBsfCrqeUxSB6pnjEkZatMU16qP2Jj+fgjk62UZu5xo48GBFSArtQQRcLkiLGxSVCb4YvJhXUGzSkRL9vRj4LmPhU2TVN3xxObERR9UaNIfrP0E+ESedL1UmnE5yvpo9SVrVDhbaDQdXs6qWkpRXGLrLIooooQiiiihCKit5N4Y8HDzslzrZVGhZrXt3C2tShqj8q2x3lw6SJciEsXX6LBRmHbbL76YpY2SSta/gqioe5kZLeV13T5R1xc3MvGImIJQhswNrkqb8Db8KulYlyb7LeXHRuvow9Nz2C1gPEm1bYKZxGGOKQNj8cJehlfJGS9LRRRWcn0UUUUIRQaKL0IVg3JxX8aL5rh1+rLqbfbV/OrSKoe70+TFx9kitGfb6ae9WH2qvgrrqCTUhB8bLl62PTmI+qQ1neNn5zETv1GQoPqxAIPeG86v2NxIjjdzwRGY+xQT+VZvhFIRM3pZbt9Y9JveTSmLPtGG+UzhjLyF3hdqKKK5xb6KKKKELm+JUMFLKGa5VSdWA42HXavC4xTK0WudVVj7HLBbfcPurhtnY0eJjKSg8bqw0ZG+cjdRqn4IDZWLKzyPJDiVULM/FGQnov3a8e8Gm4oWStNj1W48paSRzHC/8Aj5Vt2/tcYXDyTNY5BoO1ibKPP8DWLbS33xk4dXmbI9wUFgtvm2HVV236xzY2aLA4Uh9eckZSCo00uw6lGpPeKz7ePZXybEyQXzZCBmta/RBv762sOgYxvUOo7/RZNdK8u6T08L1sfeXEYUNzEhTPbNYA3y3tx9prbN2NujF4aOb1jo47HX0vPj41ju527Rxs5juVUIzMwF7aWXzYj31MbF21PsqSfDtEXdyObXWxfgrgAXYEHgOOlTroGT3a22cWKhRzOhs518pWgb2by/JOZCgu7yC6LYuYgDmsO8kAHup/sCaZ4s+IXI7szCO1jGhPQU9d7DrqN3T3deK8+JOfFS+kTrza9SL2d9vZVktWDKY2DTaL+/8AC2Ymvcc7tvZFFFFKplFFFFCFynmyZZP5bpJ4KwLfDmrTlNZnNGGUqeDAg+wix/Gr1u3i+cwsLn0jGob66jK4+8DXQYQ/ZzVh4ozdrk13xmtg5BcAuVj9udwGH3c1VIn/AL51Yt95ejAl/SlzEdoSNj+OWq7S2LPvKB4CvwxtoyfdMdpbbgw9uelSO/AMdT32Gtu+uuA2lFMmeJ1kW9rqb69h6wfbWBbf2g82IkkkJzFzofVAJAUdgA0qS3M3rfByi2sTsvOLpqBfUE+ideNWuwn0rtPV+ig3EvUsRst0opAaWsNbCS9MNt7FjxUTRSi4PA+srdTKeo//ACq9v5vy2CyRxKDKy5rtqEW5A06ybHjVb2NytTB1XEIjqWALKMhC310HRPGtCGiqHNErPukZquEOMT1dd0tz48CrBWMjuek5GXog6KFubdvGst5Q8SH2hOV4Aqp+sqgN763JCDYjUG2vcdb+VfOW1MRnmlc+tI7ebE0/hhdJK+R5ubWSmIBrI2sbwtP5IcMow0zj0mly3+iqggfET41enw6khiqkrfKSASpPHKSLjwrKeSbbRTENhyehKCQOyRRxHtW48q1kGkcRa5lQ4numqAtdCAOyWiiqxvhvwmByrk5yRhfLfKFW5F2I1B0OlJRRPldlYLlNySNjbmcVZ6KqO5u/641jG6c3LqVANw6jjY9o7Ktt69lhdE7I8WK8ilbK3M1LRVW3i5QoMJLzTJI7gAtly5QDwFyeNPt297YcaG5rMGUXZGABAPWLHUVM00rWahbsoiojL8gO6m6s+5M18OyX/hyutuwEiQD46rFT25T2fELpxjcfaUqT5pbwp3Cn2mt5CTxJt4r+CuW+Ml54V+bHI3izRqvuD1DU/wB5mBxj6+jFGp7jmlf3h18qYEgceHX7BqaoxA5qgqyhGWALKN+92oTi5WWaOFuaEpRzbPIxa6r2Ehb/AGh21Gcm+xIcTiiswzBY86re2Zgy8bcRa+lQW3dptPPJK7FizGx0HRGi6DhpamcU7KbqSCOsEg+YrpGwv0NMu3tysR0rdbOBtfhfSVLVb5P9ptPgY2kYs6lkJJuSFbokn2H3VMbW2qmGheWQ9FB1cSToFHeTXJvhc2Qx8m66RkrXRiTgWVL5VN3VdBis4VkUIVP9YM2mX6QudOzstVL3O3PbHSNrkiSxd7X48FXqzH3cabb0b0SY2XO/RQaIg4Kv5ntNNcJtDEQANG8sQbUEEqGsbXHUbV08EMsdPp5ur7LnppYpJs9tvut+SIRRZVvlSOy3NzZVsNfCvnNjc1pGw4drSBZXlPMlCxzurBoypvoNeFZwg1HZf3VVQQ6ReMwJ24+qtrZdXLsR+af7v4/5PioZT6kik+y9m916+hAezXs7x1GsZ5TdjiHGFlFklUOLDQMOi48xfxq/cne3hiMIqsf3kNkfvW3Qb7ot4UriTdWJs7UzQO0pHQuVpNYVv7h3XHTl1YBnJUkHVbC1j1it1rP+VjbwWJcMAC72ZiRcogPRseokg+ApTC5HNmsBe6ZxFgdFcm1lE8lG7rNL8qOiJmVPpORY27gDx760nbONMOHmkHFI2YdeoGnvtWZck+1JPlJhzHmjG7ZL6BhY3A7eNatPh1kUo4DKwysD1g6GpYgSKnr3G3woUIBg6ed1854zGvLI0kjFnY3YniTV15KWRJppJJEQCMIMzqtyzA6XOvo1w3Q3GXFtiVkZk5psilfn3a9wero1UsbBzcjoTcqzKT25WIuPKt2TTna6EG2wWQzPCWykeV9HK1xcEEHrGoPjUnuo9sWR8+Br/wDjkQj/ANreVYPuHvw2FcRSktAxA46xk6Zl7u0VuGwZLYuAgizBx7bxkgDuuAfKsWOmdS1TQeDwVqPnbUUziOQk20QcXiCO1B4iNf8AWq5vjtHmMFO99cmRfrP0R7ian8ep+U4nvmv4ZEH5Vn3KfK0nyXCre8styPZZF/zE+FU5RJWG/n7K0O06Qfkofdvk+E+znkYWml6UJ+aE0APc5v8ADVAxEDIxVgVZSQQeII4ivo7DYcRoqLoqKFA7AAAPwrKeVzZypiY5F0MqEv3lTlzeI/CtChrXSzOY7vuElV0gjiDh25Xjcjf+PBwmGWN2BkLZlI0BCi1jx1BPjTzlH3rhxOGhXDyBgzlnHBlyrZQwOo1J8qzmlLU/+Di1dbukvxUmnpdk+2Hsw4jERwrxdgt+wdZ8BepXfvGK2LZI/wCFAqwoOwILH4r1E7F2u2GmSZBdkvYHhqCPzpm8lySdSdT3mrspMmY8AKvMAzKPK2DcTGZtktfXIsy+AUsB8VY/11q25Yy7FnI4kTn4bflWUXpOkAEs1v8ApNVJ9OK/havyl4TnsBBiOtShP1ZUF/iAqlbj7w/JMUjMf3b9CT6p4N4Gx86fYjlC5zAfJHh/q1QOHPqkEEqR3dtU/NU6eAiJ0Ug2ufhRmmGqJGc7L6Wv/wB99YLvltX5TjZpAbrmyp9ROitvK/jUri+UqVsGmGQZWCZHlvcso0AUerpYE053K5PGxGWfEdGE6qvrSAH4V76TpYBRh0kp9h/fdNVExq8scaacnqPBj8OXUqsyMEJ9ZWDAEeItW0A1ReUnDNEmFnhTTDyeqPQUZco04LdffUjtHlIwcQXpNIxUNlQXsCAbMSbA68KTqmvq8kjBzcJqnLabNG48bqppvGMBitpjizNeIa6yFjr3WDk+FVPCbvzzwzYhVJSPpOx0zG4zZe0i9zTjaWOgxePeV2eKGR7klczAWF9F69Kt+8u++ETBHDYK5zLkFlKqiesTfVmOv3jWv1R5cjbuda58WCzOmS+Z2wvZZma3Tkv24J4sJc9OGZYn7T0XWM+IIHhWFmtc5KdlhMOk3BnxUdyTpkSVQNPaWHjU6wNytcezhZQpr3cB4Kldtco2FixWJSRpM6zuDZLjQ2437qpjb74ebaSYmUOsUMZEYtmYtrYsAbD0ifAU927yPbTnxWIlWFCsk0jg87HwaRiOJpgeQ/av8hP76P8A1rwUUQc5/c/ug1chaGngK1rypYE+tKPbGfyNUnlF3gw+LeJ4HY5VKMCpXrLBgTx42rr/AEMbU/s6/wB9F+qm0vJPtJTY4bylh/XXkFBFC/O291KWtklbldwqhSVbH5Ldojjh/wDFh/3K8/0Y7Q/s/wDiQ/7lPJJVWirEeT/G/wAn44v115fcPGDjD8cf66ELvsHfV8PhpsMy545FYDWxRmWxI7R3VWTU5/8AisX/ACvjj/VXDEbtYhB00sL29JTr4E9lQaxrSSO6m57nAA9lE0U+/Y0nYPMUfsiTsHmKldQTIVs2E5ScDHGiZ3AVFXSM20AGnlWTHZLDiVHifyFH7NPzl+L9NLVFPHPYP7JiGofCSWrW5+UrAOrKXchlKkGM2sRbUdfGsbxAAYhTmAJseFxfQ2pz+zT85fi/TR+zT85fi/TXlPTR098ndE9Q+YguTO9F6d/sw/OX3/6Uo2TIeoeYpvMl1xwiKzqHbIpIzNa+UdZsONa3svfbApHDh4HfRo1S6WuRKhuT36nxrNIN1sS4usdwfpIPxapjZHJ1tBpEZIL2dTrJEBcMCL9O/Gl5qds1sxOyuimdHfL3X//Z"/>
          <p:cNvSpPr>
            <a:spLocks noChangeAspect="1" noChangeArrowheads="1"/>
          </p:cNvSpPr>
          <p:nvPr/>
        </p:nvSpPr>
        <p:spPr bwMode="auto">
          <a:xfrm>
            <a:off x="80963" y="-723900"/>
            <a:ext cx="1524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" name="Picture 2" descr="G:\picture for career workshop\spe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724400"/>
            <a:ext cx="2143125" cy="2133600"/>
          </a:xfrm>
          <a:prstGeom prst="rect">
            <a:avLst/>
          </a:prstGeom>
          <a:noFill/>
        </p:spPr>
      </p:pic>
      <p:sp>
        <p:nvSpPr>
          <p:cNvPr id="5" name="Flowchart: Sequential Access Storage 4"/>
          <p:cNvSpPr/>
          <p:nvPr/>
        </p:nvSpPr>
        <p:spPr>
          <a:xfrm>
            <a:off x="2051720" y="1484784"/>
            <a:ext cx="5400600" cy="352839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我喜爱辩论，常常观看时事节目。在学校，我常参加演讲、说故事比赛。</a:t>
            </a:r>
            <a:endParaRPr lang="en-MY" sz="2400" b="1" dirty="0" smtClean="0"/>
          </a:p>
          <a:p>
            <a:pPr lvl="0"/>
            <a:r>
              <a:rPr lang="zh-CN" altLang="en-US" sz="2400" b="1" dirty="0" smtClean="0"/>
              <a:t>能够透过自己的演说，增加他人的见识，让我很有满足感。当然，我也常常协助老师担任司仪的工作。</a:t>
            </a:r>
            <a:endParaRPr lang="en-MY" sz="2400" b="1" dirty="0" smtClean="0"/>
          </a:p>
          <a:p>
            <a:pPr lvl="0"/>
            <a:endParaRPr lang="en-MY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号佳丽：带来欢乐的开心果</a:t>
            </a:r>
            <a:endParaRPr lang="fr-FR" sz="3600" b="1" dirty="0" smtClean="0"/>
          </a:p>
        </p:txBody>
      </p:sp>
      <p:pic>
        <p:nvPicPr>
          <p:cNvPr id="3" name="Picture 2" descr="G:\picture for career workshop\小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09120"/>
            <a:ext cx="1640517" cy="2178943"/>
          </a:xfrm>
          <a:prstGeom prst="rect">
            <a:avLst/>
          </a:prstGeom>
          <a:noFill/>
        </p:spPr>
      </p:pic>
      <p:sp>
        <p:nvSpPr>
          <p:cNvPr id="4" name="Flowchart: Sequential Access Storage 3"/>
          <p:cNvSpPr/>
          <p:nvPr/>
        </p:nvSpPr>
        <p:spPr>
          <a:xfrm>
            <a:off x="1979712" y="1412776"/>
            <a:ext cx="5040560" cy="331236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sz="2400" b="1" dirty="0" smtClean="0"/>
          </a:p>
          <a:p>
            <a:pPr lvl="0"/>
            <a:r>
              <a:rPr lang="zh-CN" altLang="en-US" sz="2400" b="1" dirty="0" smtClean="0"/>
              <a:t>有我出现的地方，不会出现冷场。我深受他人的欢迎，因我懂得炒热气氛、给人带来欢乐。我是个幽默十足，喜欢活在人群中的感觉。所以，在学校我常扮演团康带领者的角色。</a:t>
            </a:r>
            <a:endParaRPr lang="en-MY" sz="2400" b="1" dirty="0" smtClean="0"/>
          </a:p>
          <a:p>
            <a:pPr lvl="0"/>
            <a:endParaRPr lang="en-MY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号佳丽：爱心爆满的助人者</a:t>
            </a:r>
            <a:endParaRPr lang="fr-FR" sz="3600" b="1" dirty="0" smtClean="0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1979712" y="1268760"/>
            <a:ext cx="5472608" cy="331236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sz="2400" b="1" dirty="0" smtClean="0"/>
          </a:p>
          <a:p>
            <a:pPr lvl="0"/>
            <a:r>
              <a:rPr lang="zh-CN" altLang="en-US" sz="2400" b="1" dirty="0" smtClean="0"/>
              <a:t>我热爱团体生活。“我为人人，人人为我”是我的座右铭。我相信，只要愿意付出爱心和关怀，世界会很美。我期待自己每天都能日行一善。因此，你常会在学校的服务性质团体看见我的踪影。</a:t>
            </a:r>
            <a:endParaRPr lang="en-MY" sz="2400" b="1" dirty="0" smtClean="0"/>
          </a:p>
          <a:p>
            <a:pPr lvl="0"/>
            <a:endParaRPr lang="en-MY" sz="2400" dirty="0"/>
          </a:p>
        </p:txBody>
      </p:sp>
      <p:pic>
        <p:nvPicPr>
          <p:cNvPr id="4" name="Picture 2" descr="G:\picture for career workshop\volunt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69160"/>
            <a:ext cx="4248472" cy="1752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号佳丽：热爱舞台的演出者</a:t>
            </a:r>
            <a:endParaRPr lang="fr-FR" sz="3600" b="1" dirty="0" smtClean="0"/>
          </a:p>
        </p:txBody>
      </p:sp>
      <p:sp>
        <p:nvSpPr>
          <p:cNvPr id="3" name="Flowchart: Sequential Access Storage 2"/>
          <p:cNvSpPr/>
          <p:nvPr/>
        </p:nvSpPr>
        <p:spPr>
          <a:xfrm flipH="1">
            <a:off x="3851920" y="1196752"/>
            <a:ext cx="5040560" cy="309634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sz="2400" b="1" dirty="0" smtClean="0"/>
          </a:p>
          <a:p>
            <a:pPr lvl="0"/>
            <a:r>
              <a:rPr lang="zh-CN" altLang="en-US" sz="2200" b="1" dirty="0" smtClean="0"/>
              <a:t>我喜爱唱歌、跳舞和戏剧表演。我很</a:t>
            </a:r>
            <a:r>
              <a:rPr lang="en-US" altLang="zh-CN" sz="2200" b="1" dirty="0" smtClean="0"/>
              <a:t>Enjoy</a:t>
            </a:r>
            <a:r>
              <a:rPr lang="zh-CN" altLang="en-US" sz="2200" b="1" dirty="0" smtClean="0"/>
              <a:t>在舞台上演出的感觉。我更喜欢一班人，为了演出，大家可以不分你我，日夜忙碌的排练，然后演出成功后赢得观众们热烈回响的感觉。</a:t>
            </a:r>
            <a:endParaRPr lang="en-MY" sz="2200" b="1" dirty="0"/>
          </a:p>
        </p:txBody>
      </p:sp>
      <p:pic>
        <p:nvPicPr>
          <p:cNvPr id="4" name="Picture 2" descr="G:\picture for career workshop\s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1440160" cy="2191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号佳丽：销售高手</a:t>
            </a:r>
            <a:endParaRPr lang="fr-FR" sz="3600" b="1" dirty="0" smtClean="0"/>
          </a:p>
        </p:txBody>
      </p:sp>
      <p:sp>
        <p:nvSpPr>
          <p:cNvPr id="3" name="Flowchart: Sequential Access Storage 2"/>
          <p:cNvSpPr/>
          <p:nvPr/>
        </p:nvSpPr>
        <p:spPr>
          <a:xfrm flipH="1">
            <a:off x="3131840" y="1484784"/>
            <a:ext cx="5472608" cy="316835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我是个有影响力和说服力的人。每年学校的义卖活动或募捐活动，我的成绩总是名列十大。我知道如何说服别人，认同我的看法，并愿意给予我所推动的活动支持。</a:t>
            </a:r>
            <a:endParaRPr lang="en-US" altLang="zh-CN" sz="2400" b="1" dirty="0" smtClean="0"/>
          </a:p>
        </p:txBody>
      </p:sp>
      <p:pic>
        <p:nvPicPr>
          <p:cNvPr id="5" name="Picture 2" descr="http://t3.gstatic.com/images?q=tbn:ANd9GcQW-WH6axOaFoV1T4qTjNyKqy1xwwl77xd68Cx8M_TFNlBuQFU-mnR4FOJT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41168"/>
            <a:ext cx="2490467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://t0.gstatic.com/images?q=tbn:ANd9GcTvNtN3xnFMOAy-Xe3ft1A9E8q-FG0GCNXXeUYwE413J39ppflG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2133600" cy="2143125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10304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号佳丽：手艺细巧的工匠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979712" y="1556792"/>
            <a:ext cx="5184576" cy="338437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 smtClean="0"/>
              <a:t>我是学校音响系统技术人员，更是学校电脑室维修小组的组长。我喜欢协助学校维修电脑、桌椅工作。我虽然话不多。但是，一旦学校需要协助，我总是义不容辞。</a:t>
            </a:r>
            <a:endParaRPr lang="en-MY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555776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atin typeface="+mj-lt"/>
                <a:ea typeface="+mj-ea"/>
                <a:cs typeface="+mj-cs"/>
              </a:rPr>
              <a:t>活动（一）：找到我的角色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9888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请和组员分享，当你在扮演此角色时，令你感到充满动力、浑然忘我、满足、愉快的事情。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RyHVP__y-SdPT8RH4quU_iH0M6EKfzyfYE7pvxkAqOYw5umRq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126750" cy="115212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号佳丽：处事井井有条的管家</a:t>
            </a:r>
            <a:endParaRPr lang="fr-FR" sz="32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0992" y="1783357"/>
            <a:ext cx="8229600" cy="4525963"/>
          </a:xfrm>
        </p:spPr>
        <p:txBody>
          <a:bodyPr/>
          <a:lstStyle/>
          <a:p>
            <a:pPr lvl="0"/>
            <a:r>
              <a:rPr lang="zh-CN" altLang="en-US" sz="2800" dirty="0" smtClean="0"/>
              <a:t>把壁报的资料整理好，很有成就感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朋友向我询问资讯，让我感觉自己被信任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掌握计算技巧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分配和修改文件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喜欢能者多劳的感觉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成为协调者，帮助不同部门的人完成任务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挑战高难度的问题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担任学会秘书、学会财政</a:t>
            </a:r>
            <a:endParaRPr lang="en-MY" sz="2800" dirty="0" smtClean="0"/>
          </a:p>
          <a:p>
            <a:pPr>
              <a:buNone/>
            </a:pP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072952" y="18864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前言：升学抉择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的基本路线图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47864" y="1607840"/>
            <a:ext cx="1956792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5400" b="1" dirty="0">
                <a:latin typeface="Gill Sans MT" pitchFamily="34" charset="0"/>
                <a:cs typeface="华文中宋"/>
              </a:rPr>
              <a:t>知己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48264" y="3912096"/>
            <a:ext cx="1890464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 dirty="0">
                <a:latin typeface="Gill Sans MT" pitchFamily="34" charset="0"/>
                <a:cs typeface="华文中宋"/>
              </a:rPr>
              <a:t>知彼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7704" y="3116560"/>
            <a:ext cx="1872208" cy="939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5400" b="1" dirty="0">
                <a:latin typeface="Gill Sans MT" pitchFamily="34" charset="0"/>
                <a:cs typeface="华文中宋"/>
              </a:rPr>
              <a:t>抉择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5856" y="4992216"/>
            <a:ext cx="2736304" cy="957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800" b="1" dirty="0">
                <a:latin typeface="Gill Sans MT" pitchFamily="34" charset="0"/>
                <a:cs typeface="华文中宋"/>
              </a:rPr>
              <a:t>订定目标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48264" y="1607840"/>
            <a:ext cx="2160240" cy="897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 dirty="0">
                <a:latin typeface="Gill Sans MT" pitchFamily="34" charset="0"/>
                <a:cs typeface="华文中宋"/>
              </a:rPr>
              <a:t>行动</a:t>
            </a:r>
          </a:p>
        </p:txBody>
      </p:sp>
      <p:sp>
        <p:nvSpPr>
          <p:cNvPr id="16" name="Decagon 15"/>
          <p:cNvSpPr/>
          <p:nvPr/>
        </p:nvSpPr>
        <p:spPr>
          <a:xfrm>
            <a:off x="2195736" y="1679848"/>
            <a:ext cx="936104" cy="504056"/>
          </a:xfrm>
          <a:prstGeom prst="dec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1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5940152" y="4128120"/>
            <a:ext cx="936104" cy="504056"/>
          </a:xfrm>
          <a:prstGeom prst="dec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2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8" name="Decagon 17"/>
          <p:cNvSpPr/>
          <p:nvPr/>
        </p:nvSpPr>
        <p:spPr>
          <a:xfrm>
            <a:off x="2195736" y="5208240"/>
            <a:ext cx="936104" cy="504056"/>
          </a:xfrm>
          <a:prstGeom prst="dec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3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827584" y="3404592"/>
            <a:ext cx="936104" cy="504056"/>
          </a:xfrm>
          <a:prstGeom prst="dec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4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20" name="Decagon 19"/>
          <p:cNvSpPr/>
          <p:nvPr/>
        </p:nvSpPr>
        <p:spPr>
          <a:xfrm>
            <a:off x="5868144" y="1967880"/>
            <a:ext cx="936104" cy="504056"/>
          </a:xfrm>
          <a:prstGeom prst="dec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5</a:t>
            </a:r>
            <a:endParaRPr lang="en-MY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ar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610" y="332656"/>
            <a:ext cx="1276536" cy="1152128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27511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号佳丽：热爱艺术的画家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3000" y="1639341"/>
            <a:ext cx="8229600" cy="4525963"/>
          </a:xfrm>
        </p:spPr>
        <p:txBody>
          <a:bodyPr/>
          <a:lstStyle/>
          <a:p>
            <a:pPr lvl="0"/>
            <a:r>
              <a:rPr lang="zh-CN" altLang="en-US" sz="2800" dirty="0" smtClean="0"/>
              <a:t>完成作品时，感到很有成就感和开心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画画的过程本来就是件很开心的事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对水彩画功感到好奇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当他人在欣赏自己的作品时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义卖会摊位布置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壁报设计、班服设计、班级布置比赛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参与美术社的活动 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设计祝贺卡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lead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197" y="188641"/>
            <a:ext cx="1368152" cy="1368152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59632" y="341784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号佳丽：团队中的领导者</a:t>
            </a:r>
            <a:endParaRPr lang="fr-FR" sz="32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976" y="1639341"/>
            <a:ext cx="8229600" cy="4525963"/>
          </a:xfrm>
        </p:spPr>
        <p:txBody>
          <a:bodyPr/>
          <a:lstStyle/>
          <a:p>
            <a:pPr lvl="0"/>
            <a:r>
              <a:rPr lang="zh-CN" altLang="en-US" sz="2400" dirty="0" smtClean="0"/>
              <a:t>因为我领导有方，班上成为卫生比赛的常胜军。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有自信，讲话有分量，能够取信于他人。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得到队友们的配合。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担任学会主席，带领学会出外参赛，赢奖无数。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喜欢一人之下，万人之上的感觉。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喜欢给予他人指示的感觉。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能够全面控制场面。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成功带领团队举办一项活动。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感觉到自己有威严。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听取不同的意见，并加以分析，最后作出决定。</a:t>
            </a:r>
            <a:endParaRPr lang="en-MY" sz="2400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scienti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490" y="188640"/>
            <a:ext cx="1508959" cy="1224136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号佳丽：热衷研究的科学家</a:t>
            </a:r>
            <a:endParaRPr lang="fr-FR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8984" y="1052736"/>
            <a:ext cx="8229600" cy="4525963"/>
          </a:xfrm>
        </p:spPr>
        <p:txBody>
          <a:bodyPr/>
          <a:lstStyle/>
          <a:p>
            <a:pPr lvl="0"/>
            <a:r>
              <a:rPr lang="zh-CN" altLang="en-US" sz="2400" dirty="0" smtClean="0"/>
              <a:t>探寻答案的过程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可以找到别人无法找到的答案，很开心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对宇宙的奥妙充满好奇，想要一一破解它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遇到奇怪的人事物，会花时间去探索，直到找到答案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当实验完成时，我就感到很开心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进行实验过程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研究物理、生物、化学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分析原理、宇宙的奥妙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参观数理展、参加科学常识比赛、科学营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观察大自然、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参与天文学活动、参加自然科学社活动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观察分析和全球暖化的课题</a:t>
            </a:r>
            <a:endParaRPr lang="en-MY" sz="2400" dirty="0" smtClean="0"/>
          </a:p>
          <a:p>
            <a:pPr>
              <a:buNone/>
            </a:pP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icture for career workshop\sport 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251" y="188641"/>
            <a:ext cx="883422" cy="936103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98984" y="197768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号佳丽：十项全能的运动高手</a:t>
            </a:r>
            <a:endParaRPr lang="fr-FR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1484784"/>
            <a:ext cx="6768752" cy="4857403"/>
          </a:xfrm>
        </p:spPr>
        <p:txBody>
          <a:bodyPr/>
          <a:lstStyle/>
          <a:p>
            <a:pPr lvl="0"/>
            <a:r>
              <a:rPr lang="zh-CN" altLang="en-US" sz="2400" dirty="0" smtClean="0"/>
              <a:t>完成比赛，感到有满足感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突破极限，创造新纪录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比赛获奖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跟朋友一起跑接力赛，感受团结精神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成为黑马，在不被看好的情况下获胜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享受比赛的过程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订个目标，超越自我。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不断在错误中，改善和提升自己的表现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喊口号，给队员打气的时候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成为球队教练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踏入球场</a:t>
            </a:r>
            <a:endParaRPr lang="en-MY" sz="2400" dirty="0" smtClean="0"/>
          </a:p>
          <a:p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1.gstatic.com/images?q=tbn:ANd9GcSOnWHNR4h94uvh-SZp0Puex2DywrIKKjIbQn5CIWNt7FOXQg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96144" cy="1402217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号佳丽：维护法纪的守门员</a:t>
            </a:r>
            <a:endParaRPr lang="fr-FR" sz="2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6936" y="1927373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喜欢参加制服团体，喜欢一班人合作、有纪律</a:t>
            </a:r>
            <a:endParaRPr lang="en-MY" dirty="0" smtClean="0"/>
          </a:p>
          <a:p>
            <a:pPr lvl="0"/>
            <a:r>
              <a:rPr lang="zh-CN" altLang="en-US" dirty="0" smtClean="0"/>
              <a:t>喜欢一起执行任务，一队人步操、练习、比赛直到庆功</a:t>
            </a:r>
            <a:endParaRPr lang="en-MY" dirty="0" smtClean="0"/>
          </a:p>
          <a:p>
            <a:r>
              <a:rPr lang="zh-CN" altLang="en-US" dirty="0" smtClean="0"/>
              <a:t>身为图书馆里员，维持图书馆的秩序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spe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736" y="260648"/>
            <a:ext cx="1012613" cy="1008112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11430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号佳丽：能言善道的演说家</a:t>
            </a:r>
            <a:endParaRPr lang="fr-FR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1680" y="1556792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别人喜欢自己讲的故事</a:t>
            </a:r>
            <a:endParaRPr lang="en-MY" dirty="0" smtClean="0"/>
          </a:p>
          <a:p>
            <a:pPr lvl="0"/>
            <a:r>
              <a:rPr lang="zh-CN" altLang="en-US" dirty="0" smtClean="0"/>
              <a:t>讲些废话也有人相信，感到很开心</a:t>
            </a:r>
            <a:endParaRPr lang="en-MY" dirty="0" smtClean="0"/>
          </a:p>
          <a:p>
            <a:pPr lvl="0"/>
            <a:r>
              <a:rPr lang="zh-CN" altLang="en-US" dirty="0" smtClean="0"/>
              <a:t>参加辩论、演讲和诗歌朗诵比赛</a:t>
            </a:r>
            <a:endParaRPr lang="en-MY" dirty="0" smtClean="0"/>
          </a:p>
          <a:p>
            <a:pPr lvl="0"/>
            <a:r>
              <a:rPr lang="zh-CN" altLang="en-US" dirty="0" smtClean="0"/>
              <a:t>担任学校活动的司仪</a:t>
            </a:r>
            <a:endParaRPr lang="en-MY" dirty="0" smtClean="0"/>
          </a:p>
          <a:p>
            <a:pPr lvl="0"/>
            <a:r>
              <a:rPr lang="zh-CN" altLang="en-US" dirty="0" smtClean="0"/>
              <a:t>主持周会、早晨广播、毕业仪式</a:t>
            </a:r>
            <a:endParaRPr lang="en-MY" dirty="0" smtClean="0"/>
          </a:p>
          <a:p>
            <a:pPr lvl="0"/>
            <a:r>
              <a:rPr lang="zh-CN" altLang="en-US" dirty="0" smtClean="0"/>
              <a:t>参与戏剧表演</a:t>
            </a:r>
            <a:endParaRPr lang="en-MY" dirty="0" smtClean="0"/>
          </a:p>
          <a:p>
            <a:pPr lvl="0"/>
            <a:r>
              <a:rPr lang="zh-CN" altLang="en-US" dirty="0" smtClean="0"/>
              <a:t>参与访问</a:t>
            </a:r>
            <a:endParaRPr lang="en-MY" dirty="0" smtClean="0"/>
          </a:p>
          <a:p>
            <a:pPr lvl="0"/>
            <a:r>
              <a:rPr lang="zh-CN" altLang="en-US" dirty="0" smtClean="0"/>
              <a:t>参与相声活动</a:t>
            </a:r>
            <a:endParaRPr lang="en-MY" dirty="0" smtClean="0"/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icture for career workshop\小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600" y="188640"/>
            <a:ext cx="921647" cy="1224136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号佳丽：带来欢乐的开心果</a:t>
            </a:r>
            <a:endParaRPr lang="fr-FR" sz="36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8984" y="1484784"/>
            <a:ext cx="7149480" cy="4525963"/>
          </a:xfrm>
        </p:spPr>
        <p:txBody>
          <a:bodyPr/>
          <a:lstStyle/>
          <a:p>
            <a:pPr lvl="0"/>
            <a:r>
              <a:rPr lang="zh-CN" altLang="en-US" sz="2800" dirty="0" smtClean="0"/>
              <a:t>开玩笑的时候，看到别人为我而笑，感到很</a:t>
            </a:r>
            <a:r>
              <a:rPr lang="en-US" sz="2800" dirty="0" smtClean="0"/>
              <a:t>High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可以让别人笑到眼睛出水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让四周的气氛热起来，感受到北极的温度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吹水的时候，大象都会飞起来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和朋友分享快乐的经验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和友人一起疯狂（唱歌、跳舞，自</a:t>
            </a:r>
            <a:r>
              <a:rPr lang="en-US" sz="2800" dirty="0" smtClean="0"/>
              <a:t> High </a:t>
            </a:r>
            <a:r>
              <a:rPr lang="zh-CN" altLang="en-US" sz="2800" dirty="0" smtClean="0"/>
              <a:t>）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呈献表演 给大家看，逗大家开心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分享童年臭事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以不过分的方式作弄他人</a:t>
            </a:r>
            <a:endParaRPr lang="en-MY" sz="2800" dirty="0" smtClean="0"/>
          </a:p>
          <a:p>
            <a:pPr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volunt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9"/>
            <a:ext cx="1512168" cy="623932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247056" y="44624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 dirty="0" smtClean="0"/>
              <a:t>9</a:t>
            </a:r>
            <a:r>
              <a:rPr lang="zh-CN" altLang="en-US" sz="2800" b="1" dirty="0" smtClean="0"/>
              <a:t>号佳丽：爱心爆满的助人者</a:t>
            </a:r>
            <a:endParaRPr lang="fr-FR" sz="28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672" y="1135285"/>
            <a:ext cx="8229600" cy="4525963"/>
          </a:xfrm>
        </p:spPr>
        <p:txBody>
          <a:bodyPr/>
          <a:lstStyle/>
          <a:p>
            <a:pPr lvl="0"/>
            <a:r>
              <a:rPr lang="zh-CN" altLang="en-US" sz="2400" dirty="0" smtClean="0"/>
              <a:t>去慈济做善事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帮他人擦药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帮助有困难的人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我的善举能够得到他人微笑的回报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帮助他人解决其疑惑，从中得到满足感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陪伴老人聊天，从他们的脸上笑容得到满足感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捐钱帮助贫穷的孩子，让他们得到基本的生活需要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在别人失落时，给他们爱心关怀，觉得有存在感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放生，让动物重获自由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当一个倾听者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担任义卖会义工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协助老师洗厕所、整理书本和搬运作业到班上</a:t>
            </a:r>
            <a:endParaRPr lang="en-MY" sz="2400" dirty="0" smtClean="0"/>
          </a:p>
          <a:p>
            <a:pPr>
              <a:buNone/>
            </a:pP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ture for career workshop\s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864096" cy="1315135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1143000"/>
          </a:xfrm>
        </p:spPr>
        <p:txBody>
          <a:bodyPr/>
          <a:lstStyle/>
          <a:p>
            <a:pPr algn="l"/>
            <a:r>
              <a:rPr lang="en-US" altLang="zh-CN" sz="2800" b="1" dirty="0" smtClean="0"/>
              <a:t>10</a:t>
            </a:r>
            <a:r>
              <a:rPr lang="zh-CN" altLang="en-US" sz="2800" b="1" dirty="0" smtClean="0"/>
              <a:t>号佳丽：热爱舞台的演出者</a:t>
            </a:r>
            <a:endParaRPr lang="fr-FR" sz="28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664" y="1927373"/>
            <a:ext cx="7128792" cy="4525963"/>
          </a:xfrm>
        </p:spPr>
        <p:txBody>
          <a:bodyPr/>
          <a:lstStyle/>
          <a:p>
            <a:pPr lvl="0"/>
            <a:r>
              <a:rPr lang="zh-CN" altLang="en-US" sz="2400" dirty="0" smtClean="0"/>
              <a:t>唱歌时，观众的掌声和欢呼声让我很有满足感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在投入练习时，“累”让我有成就感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不管伤心、快乐、烦恼、忧愁等时刻，我都会尽情地歌唱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喜欢一大班人，不分你我在一起排练。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喜欢站在舞台上尽情地随着歌曲的旋律在摇摆。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文娱晚会的演出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吹奏乐器、参与合唱团的练习</a:t>
            </a:r>
            <a:endParaRPr lang="en-MY" sz="2400" dirty="0" smtClean="0"/>
          </a:p>
          <a:p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W-WH6axOaFoV1T4qTjNyKqy1xwwl77xd68Cx8M_TFNlBuQFU-mnR4FOJT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385" y="188640"/>
            <a:ext cx="1265282" cy="864096"/>
          </a:xfrm>
          <a:prstGeom prst="rect">
            <a:avLst/>
          </a:prstGeom>
          <a:noFill/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103040" y="116632"/>
            <a:ext cx="8229600" cy="11430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号佳丽：销售高手</a:t>
            </a:r>
            <a:endParaRPr lang="fr-FR" sz="36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8984" y="1600200"/>
            <a:ext cx="7005464" cy="4525963"/>
          </a:xfrm>
        </p:spPr>
        <p:txBody>
          <a:bodyPr/>
          <a:lstStyle/>
          <a:p>
            <a:pPr lvl="0"/>
            <a:r>
              <a:rPr lang="zh-CN" altLang="en-US" sz="2800" dirty="0" smtClean="0"/>
              <a:t>当我说服别人，认同我的看法时，捐钱给我。我就感到很愉快，很有满足感。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讨论</a:t>
            </a:r>
            <a:r>
              <a:rPr lang="en-US" sz="2800" dirty="0" smtClean="0"/>
              <a:t>- </a:t>
            </a:r>
            <a:r>
              <a:rPr lang="zh-CN" altLang="en-US" sz="2800" dirty="0" smtClean="0"/>
              <a:t>过程</a:t>
            </a:r>
            <a:r>
              <a:rPr lang="en-US" sz="2800" dirty="0" smtClean="0"/>
              <a:t>-</a:t>
            </a:r>
            <a:r>
              <a:rPr lang="zh-CN" altLang="en-US" sz="2800" dirty="0" smtClean="0"/>
              <a:t>计划</a:t>
            </a:r>
            <a:r>
              <a:rPr lang="en-US" sz="2800" dirty="0" smtClean="0"/>
              <a:t>-</a:t>
            </a:r>
            <a:r>
              <a:rPr lang="zh-CN" altLang="en-US" sz="2800" dirty="0" smtClean="0"/>
              <a:t>行动</a:t>
            </a:r>
            <a:r>
              <a:rPr lang="en-US" sz="2800" dirty="0" smtClean="0"/>
              <a:t>-</a:t>
            </a:r>
            <a:r>
              <a:rPr lang="zh-CN" altLang="en-US" sz="2800" dirty="0" smtClean="0"/>
              <a:t>成功。经历这样的过程，很开心！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捐款活动</a:t>
            </a:r>
            <a:r>
              <a:rPr lang="en-US" sz="2800" dirty="0" smtClean="0"/>
              <a:t>- </a:t>
            </a:r>
            <a:r>
              <a:rPr lang="zh-CN" altLang="en-US" sz="2800" dirty="0" smtClean="0"/>
              <a:t>能够具体的让他人明白并认同捐款背后的意义。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销售产品</a:t>
            </a:r>
            <a:r>
              <a:rPr lang="en-US" sz="2800" dirty="0" smtClean="0"/>
              <a:t> -  </a:t>
            </a:r>
            <a:r>
              <a:rPr lang="zh-CN" altLang="en-US" sz="2800" dirty="0" smtClean="0"/>
              <a:t>别人对产品有所了解，并知道其重要性。</a:t>
            </a:r>
            <a:endParaRPr lang="en-MY" sz="2800" dirty="0" smtClean="0"/>
          </a:p>
          <a:p>
            <a:pPr lvl="0"/>
            <a:r>
              <a:rPr lang="zh-CN" altLang="en-US" sz="2800" dirty="0" smtClean="0"/>
              <a:t>说服大众发挥爱心和热心参与义卖会。</a:t>
            </a:r>
            <a:endParaRPr lang="en-MY" sz="2800" dirty="0" smtClean="0"/>
          </a:p>
          <a:p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96200" cy="1066800"/>
          </a:xfrm>
        </p:spPr>
        <p:txBody>
          <a:bodyPr/>
          <a:lstStyle/>
          <a:p>
            <a:r>
              <a:rPr lang="zh-CN" altLang="en-US" sz="6000" b="1" dirty="0" smtClean="0"/>
              <a:t>第一步骤：知己</a:t>
            </a:r>
            <a:endParaRPr lang="en-MY" sz="60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43808" y="1916832"/>
            <a:ext cx="5040560" cy="40324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sz="4000" dirty="0" smtClean="0"/>
              <a:t>　兴趣</a:t>
            </a:r>
            <a:endParaRPr lang="en-US" altLang="zh-CN" sz="4000" dirty="0" smtClean="0"/>
          </a:p>
          <a:p>
            <a:pPr>
              <a:buFont typeface="Wingdings" pitchFamily="2" charset="2"/>
              <a:buChar char="q"/>
            </a:pPr>
            <a:r>
              <a:rPr lang="zh-CN" altLang="en-US" sz="4000" dirty="0" smtClean="0"/>
              <a:t>　人格特质</a:t>
            </a:r>
            <a:endParaRPr lang="en-US" altLang="zh-CN" sz="4000" dirty="0" smtClean="0"/>
          </a:p>
          <a:p>
            <a:pPr>
              <a:buFont typeface="Wingdings" pitchFamily="2" charset="2"/>
              <a:buChar char="q"/>
            </a:pPr>
            <a:r>
              <a:rPr lang="zh-CN" altLang="en-US" sz="4000" dirty="0" smtClean="0"/>
              <a:t>　专长</a:t>
            </a:r>
            <a:endParaRPr lang="en-US" altLang="zh-CN" sz="4000" dirty="0" smtClean="0"/>
          </a:p>
          <a:p>
            <a:pPr>
              <a:buFont typeface="Wingdings" pitchFamily="2" charset="2"/>
              <a:buChar char="q"/>
            </a:pPr>
            <a:r>
              <a:rPr lang="zh-CN" altLang="en-US" sz="4000" dirty="0" smtClean="0"/>
              <a:t>　价</a:t>
            </a:r>
            <a:r>
              <a:rPr lang="zh-CN" altLang="en-US" sz="4000" dirty="0"/>
              <a:t>值</a:t>
            </a:r>
            <a:r>
              <a:rPr lang="zh-CN" altLang="en-US" sz="4000" dirty="0" smtClean="0"/>
              <a:t>观</a:t>
            </a:r>
            <a:endParaRPr lang="en-US" altLang="zh-CN" sz="4000" dirty="0" smtClean="0"/>
          </a:p>
          <a:p>
            <a:pPr>
              <a:buFont typeface="Wingdings" pitchFamily="2" charset="2"/>
              <a:buChar char="q"/>
            </a:pPr>
            <a:r>
              <a:rPr lang="zh-CN" altLang="en-US" sz="4000" dirty="0" smtClean="0"/>
              <a:t>　梦想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TvNtN3xnFMOAy-Xe3ft1A9E8q-FG0GCNXXeUYwE413J39ppflG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269504" cy="1275171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1763688" y="125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号佳丽：手艺细巧的工匠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1700808"/>
            <a:ext cx="8496944" cy="4525963"/>
          </a:xfrm>
        </p:spPr>
        <p:txBody>
          <a:bodyPr/>
          <a:lstStyle/>
          <a:p>
            <a:pPr lvl="0"/>
            <a:r>
              <a:rPr lang="zh-CN" altLang="en-US" sz="2400" dirty="0" smtClean="0"/>
              <a:t>当电脑发生故障，把它维修后，会很开心。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很想了解电脑的硬体设备和软件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会想要深入研究新的软件和硬体设备。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让全世界可以玩到我设计的电脑游戏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设计出来的电脑游戏有自己的风格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自己所设计的电脑得到大家的喜欢而感到有成就感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设计一套拥有独特角色和场景的电影</a:t>
            </a:r>
            <a:endParaRPr lang="en-MY" sz="2400" dirty="0" smtClean="0"/>
          </a:p>
          <a:p>
            <a:pPr lvl="0"/>
            <a:r>
              <a:rPr lang="zh-CN" altLang="en-US" sz="2400" dirty="0" smtClean="0"/>
              <a:t>担任音响系统的技术人员，在活动进行期间操控音响</a:t>
            </a:r>
            <a:endParaRPr lang="en-MY" sz="2400" dirty="0" smtClean="0"/>
          </a:p>
          <a:p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选择和讨论的过程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学员的回馈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　游走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个校园角色，反思自己的定位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　找到志同道合的朋友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　分享自己在校园的经验、成长和感想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　从讨论中，确认自己是否能和相关校园角色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　　产生共鸣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2677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atin typeface="+mj-lt"/>
                <a:ea typeface="+mj-ea"/>
                <a:cs typeface="+mj-cs"/>
              </a:rPr>
              <a:t>活动（二）：找到我的角色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a typeface="SimSun"/>
                <a:cs typeface="Times New Roman"/>
              </a:rPr>
              <a:t>回顾各组所整理出来的内容，</a:t>
            </a:r>
            <a:endParaRPr lang="en-US" altLang="zh-CN" sz="3200" b="1" dirty="0" smtClean="0">
              <a:ea typeface="SimSun"/>
              <a:cs typeface="Times New Roman"/>
            </a:endParaRPr>
          </a:p>
          <a:p>
            <a:r>
              <a:rPr lang="zh-CN" altLang="en-US" sz="3200" b="1" dirty="0" smtClean="0">
                <a:ea typeface="SimSun"/>
                <a:cs typeface="Times New Roman"/>
              </a:rPr>
              <a:t>如果让你重新作选择，</a:t>
            </a:r>
            <a:endParaRPr lang="en-US" altLang="zh-CN" sz="3200" b="1" dirty="0" smtClean="0">
              <a:ea typeface="SimSun"/>
              <a:cs typeface="Times New Roman"/>
            </a:endParaRPr>
          </a:p>
          <a:p>
            <a:r>
              <a:rPr lang="zh-CN" altLang="en-US" sz="3200" b="1" dirty="0" smtClean="0">
                <a:ea typeface="SimSun"/>
                <a:cs typeface="Times New Roman"/>
              </a:rPr>
              <a:t>你会期待扮演的校园角色是？</a:t>
            </a:r>
            <a:endParaRPr lang="en-US" altLang="zh-CN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我期待　</a:t>
            </a:r>
            <a:r>
              <a:rPr lang="en-US" altLang="zh-CN" dirty="0" smtClean="0"/>
              <a:t>VS </a:t>
            </a:r>
            <a:r>
              <a:rPr lang="zh-CN" altLang="en-US" dirty="0" smtClean="0"/>
              <a:t>　我常常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824536"/>
                <a:gridCol w="1224136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序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项目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人数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百分比</a:t>
                      </a:r>
                      <a:endParaRPr lang="en-MY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“我常常”　＝　“我期待”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33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35.5</a:t>
                      </a:r>
                      <a:endParaRPr lang="en-MY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“我常常”与“我期待”对立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21.5</a:t>
                      </a:r>
                      <a:endParaRPr lang="en-MY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“我常常”靠近“我期待”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43.0</a:t>
                      </a:r>
                      <a:endParaRPr lang="en-MY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pPr algn="r"/>
            <a:r>
              <a:rPr lang="zh-CN" altLang="en-US" sz="3600" b="1" dirty="0" smtClean="0">
                <a:solidFill>
                  <a:srgbClr val="FF0000"/>
                </a:solidFill>
              </a:rPr>
              <a:t>活动（三）：去旅游！</a:t>
            </a:r>
            <a:endParaRPr lang="en-MY" sz="36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zh-CN" altLang="en-US" b="1" dirty="0" smtClean="0"/>
              <a:t>假设你有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天的假期，打算前往一个新</a:t>
            </a:r>
            <a:endParaRPr lang="en-US" altLang="zh-CN" b="1" dirty="0" smtClean="0"/>
          </a:p>
          <a:p>
            <a:pPr algn="r">
              <a:buNone/>
            </a:pPr>
            <a:r>
              <a:rPr lang="zh-CN" altLang="en-US" b="1" dirty="0" smtClean="0"/>
              <a:t>开发的岛屿群度假。旅行社的经理向你</a:t>
            </a:r>
            <a:endParaRPr lang="en-US" altLang="zh-CN" b="1" dirty="0" smtClean="0"/>
          </a:p>
          <a:p>
            <a:pPr algn="r">
              <a:buNone/>
            </a:pPr>
            <a:r>
              <a:rPr lang="zh-CN" altLang="en-US" b="1" dirty="0" smtClean="0"/>
              <a:t>介绍这个旅游的新据点</a:t>
            </a:r>
            <a:r>
              <a:rPr lang="en-US" altLang="zh-CN" b="1" dirty="0" smtClean="0"/>
              <a:t>……</a:t>
            </a:r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zh-CN" altLang="en-US" b="1" dirty="0" smtClean="0"/>
              <a:t>                  </a:t>
            </a:r>
            <a:r>
              <a:rPr lang="en-US" altLang="zh-CN" b="1" dirty="0" smtClean="0"/>
              <a:t>		</a:t>
            </a:r>
            <a:r>
              <a:rPr lang="en-US" sz="4400" b="1" dirty="0" smtClean="0"/>
              <a:t>R</a:t>
            </a:r>
            <a:r>
              <a:rPr lang="zh-CN" altLang="en-US" sz="4400" b="1" dirty="0" smtClean="0"/>
              <a:t>岛</a:t>
            </a:r>
            <a:r>
              <a:rPr lang="en-US" altLang="zh-CN" sz="4400" b="1" dirty="0" smtClean="0"/>
              <a:t>		</a:t>
            </a:r>
            <a:r>
              <a:rPr lang="en-US" sz="4400" b="1" dirty="0" smtClean="0"/>
              <a:t>I</a:t>
            </a:r>
            <a:r>
              <a:rPr lang="zh-CN" altLang="en-US" sz="4400" b="1" dirty="0" smtClean="0"/>
              <a:t>岛</a:t>
            </a:r>
            <a:r>
              <a:rPr lang="en-US" altLang="zh-CN" sz="4400" b="1" dirty="0" smtClean="0"/>
              <a:t>		</a:t>
            </a:r>
            <a:r>
              <a:rPr lang="en-US" sz="4400" b="1" dirty="0" smtClean="0"/>
              <a:t>A</a:t>
            </a:r>
            <a:r>
              <a:rPr lang="zh-CN" altLang="en-US" sz="4400" b="1" dirty="0" smtClean="0"/>
              <a:t>岛</a:t>
            </a:r>
            <a:r>
              <a:rPr lang="en-US" altLang="zh-CN" sz="4400" b="1" dirty="0" smtClean="0"/>
              <a:t>	</a:t>
            </a:r>
          </a:p>
          <a:p>
            <a:pPr>
              <a:buNone/>
            </a:pPr>
            <a:r>
              <a:rPr lang="en-US" sz="4400" b="1" dirty="0" smtClean="0"/>
              <a:t>				S</a:t>
            </a:r>
            <a:r>
              <a:rPr lang="zh-CN" altLang="en-US" sz="4400" b="1" dirty="0" smtClean="0"/>
              <a:t>岛</a:t>
            </a:r>
            <a:r>
              <a:rPr lang="en-US" altLang="zh-CN" sz="4400" b="1" dirty="0" smtClean="0"/>
              <a:t>		</a:t>
            </a:r>
            <a:r>
              <a:rPr lang="en-US" sz="4400" b="1" dirty="0" smtClean="0"/>
              <a:t>E</a:t>
            </a:r>
            <a:r>
              <a:rPr lang="zh-CN" altLang="en-US" sz="4400" b="1" dirty="0" smtClean="0"/>
              <a:t>岛</a:t>
            </a:r>
            <a:r>
              <a:rPr lang="en-US" altLang="zh-CN" sz="4400" b="1" dirty="0" smtClean="0"/>
              <a:t>		</a:t>
            </a:r>
            <a:r>
              <a:rPr lang="en-US" sz="4400" b="1" dirty="0" smtClean="0"/>
              <a:t>C</a:t>
            </a:r>
            <a:r>
              <a:rPr lang="zh-CN" altLang="en-US" sz="4400" b="1" dirty="0" smtClean="0"/>
              <a:t>岛</a:t>
            </a:r>
            <a:endParaRPr lang="en-MY" sz="4400" b="1" dirty="0" smtClean="0"/>
          </a:p>
          <a:p>
            <a:pPr algn="r"/>
            <a:endParaRPr lang="en-MY" dirty="0"/>
          </a:p>
        </p:txBody>
      </p:sp>
      <p:sp>
        <p:nvSpPr>
          <p:cNvPr id="53250" name="AutoShape 2" descr="data:image/jpg;base64,/9j/4AAQSkZJRgABAQAAAQABAAD/2wCEAAkGBhQSERQUEhQWFRQWGCEZGBcYGBgdGhgfHB4YGB0bHRceHCYeFxokGxoaIC8iIycpLCwsGB8xNTAqOSYrLCkBCQoKDgwOGg8PGjAkHyQ0NDAsLC0sLTAqLjQxLCovLCwsMC8sLiwsLC4qLCktLCwsLCwsKiwsLCwsLCwsLCwsLP/AABEIALcBEwMBIgACEQEDEQH/xAAcAAEAAgMBAQEAAAAAAAAAAAAABQYDBAcBAgj/xABEEAACAQIEBAMFBQUFCAIDAAABAgMAEQQSITEFBkFREyJhBzJxgZEUI0JSoWJykrHBFVOCstEWJDNDY6Lh8HTxJXPC/8QAGgEBAAMBAQEAAAAAAAAAAAAAAAIDBAUBBv/EAC8RAAICAQQABAQFBQEAAAAAAAABAgMRBBIhMQUTQVEUImGBcZGxwfAjMqHR4RX/2gAMAwEAAhEDEQA/AO40pSgFKUoBSlKAUpSgFKUoBSlKAUpSgFeXqO49x6PCQmWUmw0CgXZ2OyqOpP8AqTtXJeZOdMfiNFk+zoxsI4mswGurS7sbDYZdxoahKaj2W11Ss6O1ivarfKfOcOKhivKgxBUCSIsAwcaMMu9rgkelWO9TK2muGe0pSh4KUpQClKUApSlAKUpQClKUApSlAKUpQClKUApSlAKUpQClKUApSlAKUpQClKUArC2LQPkLLnIuFuMxHcDcispNRHHuG4fFR+FiEDi9x0ZD+ZWGqN6gigKLztiGxePGHTMVhGUBRchmF3e1wPKpVQSRa532Orj+CJHhw0TCR0AuLqSCrr4hMqi1wMoy20C1H8ISSKOVonYNAXbM7AsbM43/ABkhRcH0rJNjXiwnhzxhCjeMzMjBmZszam2UBtBm+XTTj2zc7Dq1rbD6GzgeSHnwq4jDlUxEE0pTSxYA38PNcjRw1iQdSdrmuicpcbbFYZZHCh72YKSbbHzAgFWt0+mhqH5dxCxYGJ890WMSMwN75vvCdOpJOlQPJbOMS1rhDDmcWtrmUJc7mwzgX6A9K6Ke1pGWcnODWOvX9jqF69qFE7DqayJjmHrV2TIS1K0o+IjrpW0kgO1eg+6UpQClKUApSlAKUpQClKUApSlAKUpQClKUApSlAKUpQCsU+IVFZ3IVVBLE7ADUknoKymoZ52kd1I8o0Cdxtma+gBN7A7gXtVdk9q4WSUY5N/D8Tif3JEa/Zgb9dO+lbNch5556XBkxxvBLKr6iK91t+F4zsxNh5WuN/Q9S4PK7QRNILSFFLj8rEAsPkdPlWfT23SbVsUvbnslOMV/a8m7WKbEBRrXxisUEHrUPLOWNzWtsrNifGlvQVr3rT4jxOOCMySsFQdT1PQAbsx7Cuc8Z51xGKJSINBD6G0j/ALzD3B6L9anXVO14iiq6+FMd03gkuPzLgsQ8kE6F3bM0ALF1uczABQVsWufNlIuRcg1XJuZGeRXMAkCm+WUizEe7mVBYqv5dLnevvh3DwjZtFA1trZvS/Un1qYbh7YrM6RAIg91dAP6sa3w8Hipb7DmT8ebW2tZ/U05uJvNmaYQIe0ClDexW7Pc3tpbQntUPg+ccZhRKIAhAbM2aO5KgAA3JvYDp6HvVkwsKCNlKEt0VSAdPWx7VX50ZZGY+VGUAsQCF191j2IsL+nrTUeHRqi7I8v8AYrr8YstxXwl39ckpD7W8Sh+8gik/czIde2pFWLhPtWwkthJngJ/MLr/Gu3zAqp8D4fDKpV2BMQZBb8tsyE676kE2vdfWtPGcBVPGZAGUqHRQQSXzGHKO5MmQf4q5KnHpm1amecJZOzQYlXUMjKynZlIIPwIrMkxGxrknBOV8bglzxzOsl/OAA0TEnYj8Q6X+Ooq68B5vEzCGdfBxH5fwvbqhPX9k6/GvI2Rl0zbGakXfDY8HQ71uA1Xc1SGCx/RqtTJEnSvAa9r0ClKUApSlAKUpQClKUApSlAKUpQClL15moD2sck4G5rTxePtotaBe+9eZBKniC18w4hATbS5ufU7fyAqLzUzV4elK5o4LhTxf7UyxgQxiSRz1ZLm5G1wuXW3aveTvbZDisWcL4LorsRDIDmz7nzrbyX1N9QOvepXnPlZcdh5Iw2SVlsr/ADByt3UkfKqP7IOTXwzYiedMsqsYEB6Af8Rh3B0UHtmqiFbVkpyefb6E5STikjquIxBY3NaHE+KJh4mllOVFFz3PYAdSToBWbNXNecppcfK0cJvDASLf3jjRm9QPdHwPep2WRrW6TIFR5g5xlxuIzyBliU/dqASE9bfiJ6nr6CrVwfiKxFS4EyN7j6HXfLpoeo36Cq8+AeKwZbW7i3ysevz+BrYw2JXOrKxikUgq2trjqR1+leU6/wAt5j19DNfp43LE0dDP3rArsOigZR11Ftx61JYPBSuQhlMY6EC9/wBAAfhVE5W47iME8huHEnRtUBJFnIHmIAvoproWE9oMC3TFtGHVQ10DMGB2IGXyi2tib/Cut/6Ssj8qOXHwpJ53ElwzlCKO5LGQn3ievWtPmfhMcGFnk8LxFCG6AfhOhv3te5qc4fxyCdQYJUa9wADY6bjKdbj4VtNEWVkcAqwIPqDoR9KolfZLLcjdHTVQxFR/I4b7KeDSMryK2QSvkCsoN182VgxGoGWxA9Nt6mcdh3XiGHUqJPs955Alh1Cxg7g5nyuBt5b6amtDgGBbCyYnBI8jETL4MV7EDMNUc6qbHXe2ptUs3AXmOLlU3mknyIVtYImZLgZgbF84BN9MvxHz9sHulZ+X3NLxkseNlWYWieNrKQ5Ficu/vDY2PS9qqvHuEGWGHwlMpByqVVg5yggHQjLazG+h0rc4Xy3Oq+JiPKosGCGxy7koq6XuQdBr3qdwmGSMqoVsyguGIN2Y63YHcnMWHY3+FZlLy3n9AkRnLPMbGQ4TEsDOg8r7eIBuCOki9R1GverPmrnnOPLU7McXh284YOLACxspBA1PS522Pre08scfGLw6Siwb3XUfhYb/ACO49DXW093mxy+y1MuHDcXcWO9bk0wUEnYa1XIJsrAis3N2MtgpHB/5bH6Ka1IErg+LRyxpIjAo6hlPcEXBrbVr1UuAx5MLh17QoP8AsWrDw6a4t2pkG7SlK9ApVSxXGJDxFYlYhFgdmHQkvGqk+o831NWXBT5l13oDYpXl69oBSlKAVqYzGZNK26q3NHCsTK4MM7RLb3URL37l2BPyAFAb2J4tlVnY5VUFmPYAXP6VBcoY+V4HnlJzTOXsegPuqOwVLC3cnvUbzMrJhYsMZGkkndY2ZrZiv/Ek2A/CMvzqdiUIiKOg/U61EHzxLiscEbSStZR8ySdgBuzE7Cq/FjsdijeIDDR9BlDyH94t5VPoAbd6Q4c47HG+sOHYog6F/wDmP629wdrN3ro2DwSxqAor3AKJ/Y3EU8y4nP8AsyRxlT/CFYfI1tcM44Xfwpk8KcC+W91cDdo26juDqP1q82qE5i5fE6XXyyIcyON1YbH4dCOoJFMA05JbAmtdW0/9+Nak2NLRAkZWJysvZr5SPrWctUT0jea+MfZ8JJIDZyMifvNoD8tT8q51w3iCqmUHL5bepv1vse9jf0t1sHtIxGZsPD3zOe19EW/YatrVenwSp7q3z2EZIsGsAe2n9fnWTUJS+Vo8xLtEynFQLsXzLs19RfuDpbpobj4VrzT4eRzniUMdil1JNtdASP51ocIBkzIWClR+YC7C9t7DsOvTSs7TqGW0b5bku7EAm1wbb9d7dhXOWn2yajkliTXRupwsAHw3uN8r6Hbodr7dq1GgFraH9lt7DXQ2/UVgbiZYg+Uqb20sDa2gvv0371hMQdvK1ioBy5gBtcCx6/DtU4wmnyyGSR4TxafBSmXDFLsLMri4bqNRqLeltquHD/a0S7eJC5Q2KhVFwOoLBiPrVB4jh8q5w37W99Dp7va+9tu1OHr4kigWFz00G/oe3T41shdPb3k89TDxzHP9r+0iQ2uXGYEgnax7CxPy0qNwXOskUVhkXI6lWCAsWQWJz7+YXJItqd+lWfmfgniIRmNwCbfI2vbYelc/xbIiRA6Zkzbi7m7at2s17A9jvXr54aPJrk6vwH2qK7BcTCiRDUGMk2D63KG+YAjWx0uNDXvGedyWIAkZHJiGW2UkMChWTq2ovrYeu1UbljAo92kByLpa/nfMVU63DX1IHrXvGM0GHiyyF0bzImhaMgs2UtuVBuQOmY71intlPb9jzDwTfGuP4iWV1eV0DJbKrEiwuGyge77rXJ631F7V77OeIiDFnDi+SZdP311BPQEjNp8PSoPl+OTFlmYg5QUiW9mJAdlsLG17vc+p10r6xOBxseKhle8xCDEXQALEiaOoUaBVOnrYbmtOnTjPBOMG+Tteao3nHGf/AI+deuUgf4vL/Wt0SA6jY6ioLmpriBP72aNP+9WP6A10USLWgygL2AH0Fq2cFPZx61E8R4kkMbyyEhFFzYEm3wGp3qOi5yw11DOYi2q+IpUMPNYh/dscpIN9teorzIwdDBo50rBgsRmQGvcZJZCfSpnhR8C2fiGLfoiRxj4nPIf5rVr4TJuKp3K75kml/vp3YfuqREv6J+tWfhMvnqPqDT4nxySPH4aMG0cniKw6Ehc6n0IysPnVoRrgGqPzkMuMwTf9cD+JZF/rV0wjXQV6DNSlK9ArFipLIx9Ky1ocaktEaAoc33/ElG6wRX/xSm/+RB9alsZi8gd/ygt/CCf6VH8mxeJPjJe8pQfCNVT+YNOK+aCYDcxuPqpqIJL2Z4DLhY2PvMuYnuW85/UmrnVd5EcHBQkdY1P/AGirDepA9rwil69oCic0ReHMANnkRvmTY/yFfWasntCOVsO3/VQfVlH9a1s1RYIwcGGJx7BigywoAWXNYlna4FwO1WiTlLCmNUlCsVFiRp1vpr5RftXOebcW0WKiZSRnS1x+yf8AzUhwriDsQhYktqOuxtY9r/0roU6HzK/NzwYdRrPLmq1HLLbPDw6I5fBT4iMkfxW/lWwOGYBlH3MZGpFlI337WvYX72qCbB6M+YjWwANh2/oT860OMcc+zKS520setW/BQksJmCzxG2E9u3ssmJbBRkf7qpt+Lw42v6XOqnX9KzcO4zhZiVjw6jJuDGlhbYG17a9daoPBOfJHsZomiRhdGbZxe2nerNhOOBtj86p+Dysx6LpeISg8TXJPx8TisCIkFtvLbrtqoI11tVc5q5hzMkSqqqPvJGUa6aKoI2JOvpYd68x/GFjRmbYC/qfT4k6fOqUeKZ2kMnlLHXU3Owt6drVm1UIVRx6sv0l875OWeESWEKyuQCxN9b5rPfpmY61V+AGPBT4iN0LhVIvlVjYZraEeW4JAI+dWTCkWDR6jS4BJt3Frdf8A01qcd5XaWKTGRzIn3iREMNCGZEJZtxYsOnu361y7MTjtR26HGMm5L04KtiTdDGkgSTNcE3AIAFgL7WsD8b1j4VwmV08TyuqXDLI1lfL7wG+ovv6XqXxvI2LTEQLKqkynwlZSCBobsbEmwW52qd4PwFMmMiUK0YcrHIWFwwVQ2no21urVQ2oxLtRCpy+RYX6/6ZA8G4j9ln8TCBcsiEeYqVhKZgSx2y+e++unQ10ReNrPgsRYQQCRCEe6jMbHQqdWB9B1JrlEnAxFBHLE5dXBEsZU3jsbPcrYhfncetQcuKaTIqn7sN5RoWU3ygFuum1+lThB7k1Loxc9HfuEyXghJ38Nb/witfiyZpMNf8Mub6I1bGDTLGi/lUD6ACtHi0v3uGHd2P0Q/wCtdEgT2a+h269vp2rnnDsTCuKmwE4VIisi4fxCLxM5W8aybeE48wU7EW663iZSylQxUkEBgbFT0IPcGqDPyyZcaF4grDMpyMGUZypGXMVuLkMe1zaq7K/NWzn7HvS3ZJqVpYMO8xxpwiyyvJEGchbNnESKljdAtpGsCT5VFhe+zB7Q5zh5QwfEIIyVxKwPGubXKrFgA9zlGZQNelZOQeSIcJOsjEyy6hWbZQdPKuwOXc/Gp3nyfxJcNh+jSeI4/Zis5+r5B86jVTKvuTYcs+hGvP8AYsCLLn8CNbre17WzG/xuan+E4i7IRswB+tj/AFqA5hXNhZx/02J/hNb/AC3JdcP6on+VavPD3n3/AI2D/wDkp/8A1Vx4efu1ql89tfE4Jf8Arg/wpI1XThw+6T4V6eGzSlK9AqJ5ka0Q/eFS1RHNA+4J7MD+oH9aArfswS+HZvzvI31kc1hmGV2U/hYqfr/oRW77Nk8LDKknlYFtCR+ZiP0rHzTh/DxAb8Mot/iX/Vf8teMGhy9zGMHw9wxAeGQwqD1IN10//WQaqHGef8e+JaXCmRI2sAFGaM2FjowIv3tWH2gcMcxmaK5t76j4Wz27gaH0AqJxcUkeEjWA6gDO1sx82rMBv1G3S9c3U2ThYsPvj6fid/w+FLpk3HMvX/RZcJ7YMdGCsscTtbS6shP0Njr6V0vkjmsY7DhjlEyeWVB+Fu4/ZbcfMdDXDMLHLkYTMJFABR1FmuSbg/Dfb+dZuXeZ5MHMk8Qv+GQHRHW9ipP4dRcHofS9Sp1D3cvJp1Hh9dlO6uO2X84Op+1iYLhs3VbMPiGUgfEkWqO4XxQYiJZVUqGv5WtmFjbW2x6/MV57QOKCZ44hly+VnvYrsGC321uDftbe9a+EnWNGZ7R3Yta/TpbfNoL6f+K28t5XRxHpZRoVjT56Ir2gJaGObX7uQA26B/L9M2X61i4FjVY6b2aw9SrC3pve3pUrip4MXDNDnUhkIYG6lb7MQwBsGAN/SqEhOCjgYJJmuzSb6KpFyNwRrrboSdLV09LrVCHkyT56a9PxOZZonbLzY+nZ0jAYgNCjHS1ifiGO/wD70rkftC4sZZjYkr0Hx1vXQ8JxIGKwAII6GwsbMD9GFck5mP38ijUKxCnuBp8jvpUrbVh7WUrSOMoykj4/2jlkRI3cssZLID0Y2J2AJva3XerRwbnMqoB+vWrLwf2KQz4KOSLEsuKYKzZl8iBluVCWBvqCGv07GtPmX2bEY/DQxyeWUWNoreEsYVS7WsrXPexJ771RpNZGGeeCep0itSi0bA45HIt5GJAOYAWN7ai4J116HSov+0o89gC1zqTlFhvoBpf1+NdC5e9m2GhgaPFIrujH70EjOL3Ww3W2xGt6oPEOVyuKWJWsJblb7KPxC/VR002t1qaVWqk3n8+iuMHpYKKXBOcNxakHIVsR5kK5SLamzDe3rVZ58x0yQmMMTHI65lGzaMV1Hx/l6VJ8SWHDuEjzMABmLE3JIHSwykb29ah+bir4WPI/l8W7C2qXVtu4NZbdH5SU1ymX1ahTeCTwfPsk7YVYQsk6JYiTQCygORqMzN6GpD/bKBYzFLw+WOMMQzRu2VWPma4KZgbm+h671ywhUYMrtmBvcC1vW9yf0q2cL5ixBRhG3iMzDQk9ug2G59a5N1e35orP+Dr0RjNNSeMfcneXuHPJO0kL51kVphh4mXIlwVRH1GS5IJLKo076VG8E5Xiixawhw8mdTJppoPEPhrf3QAfOfSwFJON4uGNxGxjMwBYWUlSmgF+1tj/Wpz2f4OR4ppnKJIz2WRyQug8xb01todS1Rry3uzx6/Y9tp8tJLnPTLqJwSQCLjcXFxfa43F6rfFuORjFJctlhRy5EbkLmZUvfLYqLEFhoDpWnJxx1xDWizvHGzApcCRZGWz+ezEXy2G+1qisHzTNicV4KxoglRom3JAPmL+mUAkg+vW1alc5L5VyQ+E2xc5Phep0zhzCRkym4axBGxBtr9K0/abhygV1A6Lc/gLFVD+oBsbVk5BwSx+DEr51iBS5PmuouQR0uGzAflqX9pWA8TBygb5Db4gXH6gVsqscJZj2jm21xtjiXTIDhETrKJZGfNoLE6a2uSo8t76DTTpX3MzSY2eVwRkAhS/Yed2HoWIH+CsWBxniRxv8AnRW+oBrYW7MFHvMQo+fX5DX5Usm5yyzyqpVQUc5+r7Nji8VuHTufxI9vgFIH9T8685Z2w47In+Va3faGoi4ZKo6RFR8xlH861+Xl+9jH5R/If+KiWGlzjjB/aWFU5jYOQFVm1IWNdFBsPM2p00rosCWUDsKr+F4vDLi2jRblDlZ+mYDMVHewtf1NulWSvQKUpQCtTiuD8WF0vbMpF+3Y29DrW3SgOQYqfEYRiMRG2Uf86IEqfVo9Wj/UetfEvGPtDQoswaKQsl1IOSSweN/QhkI1/MRXW8RgkcWYXqtY32d4Z5Vl8NQ6sGDDRrg3GosT868wCpYbFFsySDLIhyyL6nYjujDUH/Q1pYrhLXDQldNDG+ikfsv+E/HSrvzTyf4oWWE5J0Fla1ww3yOPxIfqNx60tOJZX8KdTDN+Vjo3qj7OP17iqbaYWrE1kupvnTLdB4K9xiOaNC88RVC2UaqQets6k6aem1VvE8VLSItrre2XYAbbV0rGYRJUKSLdTa4221H61UMXhIfO8MDuEveW4FrblAbZyOl/jWX4aFXXR3qfFZ2Rw1830RCS8bmQuEci5FuvujKAL/s+X4Wq+csrIMNDLJICz+a7FVCG9wAe+W22t6qHCMHhpkbTEBxcZs0ZsexjKi3yarLw/hoeRWUBoywOmawAAJGUjy6gi2tFdOtYibZzbipr+3rrgtnG+DR4mI3jGWzEWaxudCwI0U31zdt9CRXNMNxozyDDGNJo2JyksVDWBsQfwlgp02Jc7VdOZ+JWwc6RsqkrkLa3AYjS3qLj1qF5b9mbTQCZJCX0ZQMoBF9u42I3vvpXkFOMcL1ObTZVFSTePQyjheHSMyYYeHEyWyi/UgXN7+cWIvfY9ax8r/2YvnxkMbSM7kPJdr3IABjPlsAb39DW5zLiWMDkKI1UFLD0OSxX47VVsL4cgXuo1ve175jp+W4H0Pe4v0ubKsSfqYNUlGaSXodA5H4dFFKfAxby4cs2SJ8wy5cozDNYkDa4AAItVyn4omYg5diI30IdjYFLAk5h5bi2vbSuP8qY5WxEoiZ/tFmiIDeXI9iGQEEZwygEGwI7VauUuByR5JJ1MTRhkQWbM5Zg7uV338vyBHeqNijKXJ64qUFJvr/pauMS3TwwVVxoVGo8x7gjzEXt61zXAcEEPEnWFHCLEQPEvYNbIwGb8Pqe9xpY1dvFaEySQkyu5VljnjygkKqmzkhrsVvc3AJ0HeLl4080jiRDDIGW8ZbzKgLDRrC3mANz+yLHrqja6K8NM5dkPMl8rRXn5HxMxkbPF5blrkj3RYi+SwsRbtUdieScVlNlVgSNFcbjUGxtauhYe/jeH5wxUIhX/huLDbNbN5iAdrgMfxWHkeNSSGRfFtDGCxC6uoiJW5U6FX0YqdLEVfX4vniS46Ms9FZHmLOI8Z4LPBcSxPGp7rYHpobd6isOXU+Qkev612jG8cVYRnRJFYhHivnsrrmTRd2zaHTaufcU5RdpiMEVlVmIVA65l72DEF0H5xoNb7XqxuqxboEqdTbGW2fD/wAGjwfCS4qdYQSzN1/Cg6sSToo3/Sui8exGGwv2WB2kOGQeI4UXLCOyqpUkaGRizd7HppW3ynysuETw1IknksJJOh7IpO0YOt+p17CoPnJVZHlZhcN9n1IsbDxAE6OPNfMtx5hWG2pY+Xo7FF0pcTf4H3iOIy4ud8UX+6CrlA3ZZS4S4sMtjExt8K1uD8GdcYs4yBACGBY3yt5bjTU7HU+laHs+xV8LiVc2sILXPRZJz/Imph+MKtyGXroCLkW7DWsVl06LlGHR39NTDVaFxnx39C2cPxIlnhw6gxstm8ZSA5yyDS1raK5Gt9NKvvMEOaFhX5+n568KYSwsCQwIurWKnI3YEXIrqHDvbBg8bImGjSYSS6DMgyg5SxBOa9hY62roU5zJy9T57UwhDbGvpIgOWn/3aNfyZo/4HZf5AVbuUMF4krSH3Y/KP3jv9BYfM1TeFkgzoou32l1Qdy5VgPq1/heuscD4aIIUQakDU9ydSfmbmr0ZCre1GS8Mcf8AeSxp9XDH9FNYeDsbu4F7Kf1/9Ne8/cKxM80HgBLRsWJfNa+Uqug1NsxO4qa5R4C8MTeO4kdjckIFAH5QATpvqTfWgIH2X8ImCeNOjIxvZW94szFncjpdjYDsL9a6FXzHGALCvqvQKUpQClKUApSlALVEca5ZhxKlZEVgehAI/wDupelAcs49yE2FhllimlWOONnKZgykKpYgBwStwLaGofl/CE4OJ/KyMmrLcg31I7gi9iDaur80YB58HiIY7Z5InQZtrspXX61Bcu8jxnA4eLGQqZY1CMQdTkJCHOhBYZbWvWbUUK6OM4NWl1LonuxkrXJXK0EqYmFgwMcuYONGs6i37wsvXtW9yNwgO+JjLG0b2BsLkAst/Q+WrjhMFHCXSMAWVTb6gXPXY1T+T8bJEMm8jEtILC4ZmJy39BY/FjWKmv8AqOuXODofHN02LPDxhe3uaPP3KixTQYhRaNZFEva1zkJHWzG3pmq4cvKPCUi2jkaepv8ApmqL9qpb+zCW0UywiS2tlMqXOnXavOVeIRuZkhYELkcDUaWKbED8gqrxKLi4yj/ww1z3VuL9zS49B4eLkGUBGUGxFw+a4e4OjAnS3qe9UvinICMshwZyM4sIWeyqe8bn5jKx2Jsas/OfEB/aHhlzcxKyob9SwOW+hBsL261qYYktYAknoAST8hXTpx5ax6meUm3llF5Z4HKkkglV4Aj2uVs7MCrX83TQG+1XzmvnKd4JPAWNZFF9RrbQ3Gtiw6XFt6q3H+NtFIQ4ZbbBgQba9+lQ0fHjJIFXqdumun0/81ypSv8AOc4vhF8tsoKMiEfmXEyPmeaQnoQ2X10y2t3qa4Vza5kHjHM+XIsj3JOwXMxPmAHU/lXe1WbiHsiSGdIo5TK5RpCpUAMU1KDKwIBGmt6rHF+VsPEIR9pbO6F2+7LAaAoipcNmb1OnW1q68rarYbWzHGuSllLo6E/Mc7JYg5kcKJbm2a+t7DYZQLKdbnsKwcV5it432lEAylZPMYjIrZLWVgLPcXGtwtr7a17Dez6Pwg0OJnlcgFUVcinqRo7Nff5itvhwhwJVZcIEnFz4rqZGIGt1LEhG9AB8axuuEJYlIsbclwSHAeFeOJLAw4Q2ZW8Jlzt1yLmDSdQW93tm6S2F4akKu6pkLmzyPrK2pIQnfrfIAB9Kiv8AaQzyZU8RtLu+dlIOW+UWPmYD5CpDEYy3mcosa2JLaMLCxYvcgsbnoN60Lh/ITrhWotvs84jPCkTnEsywgefJ7zdkX9pzZP8AFVa9o+JDQxeLE6uyXhhvphgXUszaA52FlNx9NbzWCWfGuBh80UQIPjWs7WNx4YPuC/4zr271tc6ez+Vl8QuzA3LyMxYgWLWN9cuYD0FXyeIsnRKOdsvX9TmHLfIr42IyCRVF8ouT2DbAftW1qxYTlBk4dKfFUxRlpACgDsVsPfuTa97C3SpHkf2eYqSEujCNGN0s1xoALkA3BvuDrVkf2ZYkwshkGXVcoYnMPj0ub1Dl4PG0snB8Q/kjJOuSx9MrMP5Wqw+yts3GMGP2z/kepzhns8ilxCxlMRMgDZlhYeQ3Fi0hQrZrHTTp8+m8o+zLCYaZJlwkqSJqskk2axsR7oIB0J6V7DEuSNi2vDJzhfIsEWJbEZAZSSc1ybXFjYXsNNNBVnAoKVaUnzkFfVKUApSlAKUpQClKUApSlAKUpQClKUBEYzHxxz5Wbzuosve2bUVXeSuDZJ52K5fvGIW4NgzMQdPQ1dJ8Mr6Oob4gGvMNgkj9xQt97Cs8Kdtjnnssbi449TIyAixFx2NaGJ4BA980YuRa4upt8QQakaVe1nsrKbzB7PI8QoBYsFN1DBSV/de2ZfkakOAcHSGBEUnNl8zsbuxGhJa2utWKqXzNip8LJnVGeE65kAYx31IZCRmS9zmBBW53FZNTGSh/TRapbn8zJfiuHWRCk0ayxEaqwvfb8NiPmNqo0nIaYKRpMIMi4hDEY3JbKTaRSrXuB5bEXPxqc4ZzI7PmcaMBYBWzMddVUOwtb5617xLDyYkt5FKKuqu1gu97kXIuCL9dPWvm3qJKzEW1n8jVWtrUvYrWG4KyMJPEmBhBXxGcsSu5GXbzW+QsNaiJ+M+JiTHhsMrSGMqMqKGA99nLk3N9L3Ovzr6XmmTDRSx4tg6sbQtGp1GoDL1eMg2vvoO9VvhAZHnnEmTyMiowF3DZSdCbjptrpXWrhzuOnsrseEkpft7kzyHzouFxM4xC5Cwsmc2Km/mW5Nhew+lQvHOdJJMSWjOoJtlIbQ6WPxqzz4/A8N+y4hoJJMQ63kD92XVgD5AwNgALGxNVNeJpi8S32bDhZZZbi2WwU26Cyg6E/E1FRUpu1xfC9ejnShssbzjHKyfPKsWKGKyplzyZiQ/bU3Kj+QIrqXB/Zw0jLJinMrDUBhZF/djGg+Jua0+QMLhosQTiCkU0ZyqHZRnJutwb2bqLDa9dXFdPTTc4bmYJdmrgOFpELKK2pFuDbQ27X/TrX1StJEpXJfNc02JxGGxAjGTM0LRqVDrHLJA9wWPmDKp0/PWXF83Sji0OERU8BsySMQc/iLEZrKb2ACmO+n46rk8ow0cPEPw4fH4lJiP7maeRGJtvlfI3yrZw2FZcXwd5BaWeTFTyDs0kWfL/AIVKp/hoC+PxWBH8Myxq9wMpZQbtsLdCeneorGcVlTimGgDDwZYZXK5RcNGYwLNvbznT0qk848TjbBcW8FYYV8cpJmZjNNMpju4W9oxoCu+i5rCrTxBr8Z4f/wDFxH84KAsjcZhD+GZY/Evly51vmIuFtf3iNbb1kg4hG7uiSIzp76hgWW+2Ybrt1rlXMPFI2wM5gWGCNsePKWYzvKuIQPIRe0Rut7a+W217VZuc8QMBioOIgExkHD4kKLkq12iaw3KyjL8JKAtk3FYUBLSoAGyG7DRrXy/vWINt9ajeM8aPhwthp8MPEmVbyv5XXNldUsdZL6Ad7iq9NyxIY8HknWDiKGTEjMuZJHkt4ysvUDxAoI1Atao7H8WOJ4fhZHiSJxxSJHCHNGzriAHeNvxIxBP1oDoeL4vDEbSyxobXszAaXtfU6C/XatsGuf8AMPEY/G4mI0hjZMOq4iWUsWlDRuURIgRdQDbNfVjaxtVl5Ga/DcEb3/3ePX/AtATlKUoBSlKAUpSgFKUoBSlKAUpSgFKUoBXxJGCLHUV90oDj/N+EfDsyQeOoZiiPmdV13WNQbyE31O2lbuHx+MMciRRL9mDZQ5OVTGigNkJ18z5iZGJuK6e0ClgxALAEA21AO4B6XsPpXpiBFiBba1tPpXO+ArcnJk4zcej88cfhKxQhn8XwiGEayA3zkOfDjNmZS5ANj5SoAA1vO4rBxtEslxZvMCwIsRdrEHYizG1/wW1Ngevf2FBmzeFGG7hRf5aafKq5zRyi7jNhbZjqVLZdbg3v8QL/AAvVvkuMS53bpZ6OTcZ4mZsXCkwRI1uQF2JHvfA69NNDqbV98TwyKxKMI7lSzLawFwFcEG+ZSdrX1NXfgfsg82bFEEKAqKDewtY36A+g017k1OzeyrCPo5kZOkZclRtew6A2Gneo+Q5r2N/x8XTKuay/f+exyTi3LGIEkREyyF2yanYscpuQTrci67133l7AtDhYYncuyIFLHdrC16qPC/ZnJBiDIuIBRJFeNHjzHT87XHmtoCvoT2q/ip6Wudcdszkt8YPaUpWsiYWwaFSpRSrXJUqLG5ubjY3OtfTYdSVYqCVvlJAut9DY9LislKA1JOEQszO0MZZxlZiiksNspNrkW6GskeCRcuVFGQZVsoGUHoOw0Gg7VnpQGk/BYCXJhiJkFnJjUlxpoxt5hoN+1ROJ4LiJn8OVoRhVmWRVQMGKR2ZYmUjL/wARQxYHUC1tasdKA18Vw+OW3iRo9tsyhrX0NrjSvr7GmVVyLlWxVcosttrDYW6WrNSgNaXhsTOJGjRpFFlcopYDsGIuBX3hcIkahY0VFGyqAAPkNKz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53252" name="Picture 4" descr="http://t2.gstatic.com/images?q=tbn:ANd9GcTib_Wq0vdcFxAfzc3eE4Vey6jm5DXkcZyu0fRH82c_SxFxAS8S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562" y="5373216"/>
            <a:ext cx="1376087" cy="123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US" sz="7200" b="1" dirty="0" smtClean="0"/>
              <a:t>A </a:t>
            </a:r>
            <a:r>
              <a:rPr lang="zh-CN" altLang="en-US" sz="7200" b="1" dirty="0" smtClean="0"/>
              <a:t>岛</a:t>
            </a:r>
            <a:endParaRPr lang="en-MY" sz="7200" b="1" dirty="0">
              <a:solidFill>
                <a:srgbClr val="FF0000"/>
              </a:solidFill>
            </a:endParaRPr>
          </a:p>
        </p:txBody>
      </p:sp>
      <p:sp>
        <p:nvSpPr>
          <p:cNvPr id="53250" name="AutoShape 2" descr="data:image/jpg;base64,/9j/4AAQSkZJRgABAQAAAQABAAD/2wCEAAkGBhQSERQUEhQWFRQWGCEZGBcYGBgdGhgfHB4YGB0bHRceHCYeFxokGxoaIC8iIycpLCwsGB8xNTAqOSYrLCkBCQoKDgwOGg8PGjAkHyQ0NDAsLC0sLTAqLjQxLCovLCwsMC8sLiwsLC4qLCktLCwsLCwsKiwsLCwsLCwsLCwsLP/AABEIALcBEwMBIgACEQEDEQH/xAAcAAEAAgMBAQEAAAAAAAAAAAAABQYDBAcBAgj/xABEEAACAQIEBAMFBQUFCAIDAAABAgMAEQQSITEFBkFREyJhBzJxgZEUI0JSoWJykrHBFVOCstEWJDNDY6Lh8HTxJXPC/8QAGgEBAAMBAQEAAAAAAAAAAAAAAAIDBAUBBv/EAC8RAAICAQQABAQFBQEAAAAAAAABAgMRBBIhMQUTQVEUImGBcZGxwfAjMqHR4RX/2gAMAwEAAhEDEQA/AO40pSgFKUoBSlKAUpSgFKUoBSlKAUpSgFeXqO49x6PCQmWUmw0CgXZ2OyqOpP8AqTtXJeZOdMfiNFk+zoxsI4mswGurS7sbDYZdxoahKaj2W11Ss6O1ivarfKfOcOKhivKgxBUCSIsAwcaMMu9rgkelWO9TK2muGe0pSh4KUpQClKUApSlAKUpQClKUApSlAKUpQClKUApSlAKUpQClKUApSlAKUpQClKUArC2LQPkLLnIuFuMxHcDcispNRHHuG4fFR+FiEDi9x0ZD+ZWGqN6gigKLztiGxePGHTMVhGUBRchmF3e1wPKpVQSRa532Orj+CJHhw0TCR0AuLqSCrr4hMqi1wMoy20C1H8ISSKOVonYNAXbM7AsbM43/ABkhRcH0rJNjXiwnhzxhCjeMzMjBmZszam2UBtBm+XTTj2zc7Dq1rbD6GzgeSHnwq4jDlUxEE0pTSxYA38PNcjRw1iQdSdrmuicpcbbFYZZHCh72YKSbbHzAgFWt0+mhqH5dxCxYGJ890WMSMwN75vvCdOpJOlQPJbOMS1rhDDmcWtrmUJc7mwzgX6A9K6Ke1pGWcnODWOvX9jqF69qFE7DqayJjmHrV2TIS1K0o+IjrpW0kgO1eg+6UpQClKUApSlAKUpQClKUApSlAKUpQClKUApSlAKUpQCsU+IVFZ3IVVBLE7ADUknoKymoZ52kd1I8o0Cdxtma+gBN7A7gXtVdk9q4WSUY5N/D8Tif3JEa/Zgb9dO+lbNch5556XBkxxvBLKr6iK91t+F4zsxNh5WuN/Q9S4PK7QRNILSFFLj8rEAsPkdPlWfT23SbVsUvbnslOMV/a8m7WKbEBRrXxisUEHrUPLOWNzWtsrNifGlvQVr3rT4jxOOCMySsFQdT1PQAbsx7Cuc8Z51xGKJSINBD6G0j/ALzD3B6L9anXVO14iiq6+FMd03gkuPzLgsQ8kE6F3bM0ALF1uczABQVsWufNlIuRcg1XJuZGeRXMAkCm+WUizEe7mVBYqv5dLnevvh3DwjZtFA1trZvS/Un1qYbh7YrM6RAIg91dAP6sa3w8Hipb7DmT8ebW2tZ/U05uJvNmaYQIe0ClDexW7Pc3tpbQntUPg+ccZhRKIAhAbM2aO5KgAA3JvYDp6HvVkwsKCNlKEt0VSAdPWx7VX50ZZGY+VGUAsQCF191j2IsL+nrTUeHRqi7I8v8AYrr8YstxXwl39ckpD7W8Sh+8gik/czIde2pFWLhPtWwkthJngJ/MLr/Gu3zAqp8D4fDKpV2BMQZBb8tsyE676kE2vdfWtPGcBVPGZAGUqHRQQSXzGHKO5MmQf4q5KnHpm1amecJZOzQYlXUMjKynZlIIPwIrMkxGxrknBOV8bglzxzOsl/OAA0TEnYj8Q6X+Ooq68B5vEzCGdfBxH5fwvbqhPX9k6/GvI2Rl0zbGakXfDY8HQ71uA1Xc1SGCx/RqtTJEnSvAa9r0ClKUApSlAKUpQClKUApSlAKUpQClL15moD2sck4G5rTxePtotaBe+9eZBKniC18w4hATbS5ufU7fyAqLzUzV4elK5o4LhTxf7UyxgQxiSRz1ZLm5G1wuXW3aveTvbZDisWcL4LorsRDIDmz7nzrbyX1N9QOvepXnPlZcdh5Iw2SVlsr/ADByt3UkfKqP7IOTXwzYiedMsqsYEB6Af8Rh3B0UHtmqiFbVkpyefb6E5STikjquIxBY3NaHE+KJh4mllOVFFz3PYAdSToBWbNXNecppcfK0cJvDASLf3jjRm9QPdHwPep2WRrW6TIFR5g5xlxuIzyBliU/dqASE9bfiJ6nr6CrVwfiKxFS4EyN7j6HXfLpoeo36Cq8+AeKwZbW7i3ysevz+BrYw2JXOrKxikUgq2trjqR1+leU6/wAt5j19DNfp43LE0dDP3rArsOigZR11Ftx61JYPBSuQhlMY6EC9/wBAAfhVE5W47iME8huHEnRtUBJFnIHmIAvoproWE9oMC3TFtGHVQ10DMGB2IGXyi2tib/Cut/6Ssj8qOXHwpJ53ElwzlCKO5LGQn3ievWtPmfhMcGFnk8LxFCG6AfhOhv3te5qc4fxyCdQYJUa9wADY6bjKdbj4VtNEWVkcAqwIPqDoR9KolfZLLcjdHTVQxFR/I4b7KeDSMryK2QSvkCsoN182VgxGoGWxA9Nt6mcdh3XiGHUqJPs955Alh1Cxg7g5nyuBt5b6amtDgGBbCyYnBI8jETL4MV7EDMNUc6qbHXe2ptUs3AXmOLlU3mknyIVtYImZLgZgbF84BN9MvxHz9sHulZ+X3NLxkseNlWYWieNrKQ5Ficu/vDY2PS9qqvHuEGWGHwlMpByqVVg5yggHQjLazG+h0rc4Xy3Oq+JiPKosGCGxy7koq6XuQdBr3qdwmGSMqoVsyguGIN2Y63YHcnMWHY3+FZlLy3n9AkRnLPMbGQ4TEsDOg8r7eIBuCOki9R1GverPmrnnOPLU7McXh284YOLACxspBA1PS522Pre08scfGLw6Siwb3XUfhYb/ACO49DXW093mxy+y1MuHDcXcWO9bk0wUEnYa1XIJsrAis3N2MtgpHB/5bH6Ka1IErg+LRyxpIjAo6hlPcEXBrbVr1UuAx5MLh17QoP8AsWrDw6a4t2pkG7SlK9ApVSxXGJDxFYlYhFgdmHQkvGqk+o831NWXBT5l13oDYpXl69oBSlKAVqYzGZNK26q3NHCsTK4MM7RLb3URL37l2BPyAFAb2J4tlVnY5VUFmPYAXP6VBcoY+V4HnlJzTOXsegPuqOwVLC3cnvUbzMrJhYsMZGkkndY2ZrZiv/Ek2A/CMvzqdiUIiKOg/U61EHzxLiscEbSStZR8ySdgBuzE7Cq/FjsdijeIDDR9BlDyH94t5VPoAbd6Q4c47HG+sOHYog6F/wDmP629wdrN3ro2DwSxqAor3AKJ/Y3EU8y4nP8AsyRxlT/CFYfI1tcM44Xfwpk8KcC+W91cDdo26juDqP1q82qE5i5fE6XXyyIcyON1YbH4dCOoJFMA05JbAmtdW0/9+Nak2NLRAkZWJysvZr5SPrWctUT0jea+MfZ8JJIDZyMifvNoD8tT8q51w3iCqmUHL5bepv1vse9jf0t1sHtIxGZsPD3zOe19EW/YatrVenwSp7q3z2EZIsGsAe2n9fnWTUJS+Vo8xLtEynFQLsXzLs19RfuDpbpobj4VrzT4eRzniUMdil1JNtdASP51ocIBkzIWClR+YC7C9t7DsOvTSs7TqGW0b5bku7EAm1wbb9d7dhXOWn2yajkliTXRupwsAHw3uN8r6Hbodr7dq1GgFraH9lt7DXQ2/UVgbiZYg+Uqb20sDa2gvv0371hMQdvK1ioBy5gBtcCx6/DtU4wmnyyGSR4TxafBSmXDFLsLMri4bqNRqLeltquHD/a0S7eJC5Q2KhVFwOoLBiPrVB4jh8q5w37W99Dp7va+9tu1OHr4kigWFz00G/oe3T41shdPb3k89TDxzHP9r+0iQ2uXGYEgnax7CxPy0qNwXOskUVhkXI6lWCAsWQWJz7+YXJItqd+lWfmfgniIRmNwCbfI2vbYelc/xbIiRA6Zkzbi7m7at2s17A9jvXr54aPJrk6vwH2qK7BcTCiRDUGMk2D63KG+YAjWx0uNDXvGedyWIAkZHJiGW2UkMChWTq2ovrYeu1UbljAo92kByLpa/nfMVU63DX1IHrXvGM0GHiyyF0bzImhaMgs2UtuVBuQOmY71intlPb9jzDwTfGuP4iWV1eV0DJbKrEiwuGyge77rXJ631F7V77OeIiDFnDi+SZdP311BPQEjNp8PSoPl+OTFlmYg5QUiW9mJAdlsLG17vc+p10r6xOBxseKhle8xCDEXQALEiaOoUaBVOnrYbmtOnTjPBOMG+Tteao3nHGf/AI+deuUgf4vL/Wt0SA6jY6ioLmpriBP72aNP+9WP6A10USLWgygL2AH0Fq2cFPZx61E8R4kkMbyyEhFFzYEm3wGp3qOi5yw11DOYi2q+IpUMPNYh/dscpIN9teorzIwdDBo50rBgsRmQGvcZJZCfSpnhR8C2fiGLfoiRxj4nPIf5rVr4TJuKp3K75kml/vp3YfuqREv6J+tWfhMvnqPqDT4nxySPH4aMG0cniKw6Ehc6n0IysPnVoRrgGqPzkMuMwTf9cD+JZF/rV0wjXQV6DNSlK9ArFipLIx9Ky1ocaktEaAoc33/ElG6wRX/xSm/+RB9alsZi8gd/ygt/CCf6VH8mxeJPjJe8pQfCNVT+YNOK+aCYDcxuPqpqIJL2Z4DLhY2PvMuYnuW85/UmrnVd5EcHBQkdY1P/AGirDepA9rwil69oCic0ReHMANnkRvmTY/yFfWasntCOVsO3/VQfVlH9a1s1RYIwcGGJx7BigywoAWXNYlna4FwO1WiTlLCmNUlCsVFiRp1vpr5RftXOebcW0WKiZSRnS1x+yf8AzUhwriDsQhYktqOuxtY9r/0roU6HzK/NzwYdRrPLmq1HLLbPDw6I5fBT4iMkfxW/lWwOGYBlH3MZGpFlI337WvYX72qCbB6M+YjWwANh2/oT860OMcc+zKS520setW/BQksJmCzxG2E9u3ssmJbBRkf7qpt+Lw42v6XOqnX9KzcO4zhZiVjw6jJuDGlhbYG17a9daoPBOfJHsZomiRhdGbZxe2nerNhOOBtj86p+Dysx6LpeISg8TXJPx8TisCIkFtvLbrtqoI11tVc5q5hzMkSqqqPvJGUa6aKoI2JOvpYd68x/GFjRmbYC/qfT4k6fOqUeKZ2kMnlLHXU3Owt6drVm1UIVRx6sv0l875OWeESWEKyuQCxN9b5rPfpmY61V+AGPBT4iN0LhVIvlVjYZraEeW4JAI+dWTCkWDR6jS4BJt3Frdf8A01qcd5XaWKTGRzIn3iREMNCGZEJZtxYsOnu361y7MTjtR26HGMm5L04KtiTdDGkgSTNcE3AIAFgL7WsD8b1j4VwmV08TyuqXDLI1lfL7wG+ovv6XqXxvI2LTEQLKqkynwlZSCBobsbEmwW52qd4PwFMmMiUK0YcrHIWFwwVQ2no21urVQ2oxLtRCpy+RYX6/6ZA8G4j9ln8TCBcsiEeYqVhKZgSx2y+e++unQ10ReNrPgsRYQQCRCEe6jMbHQqdWB9B1JrlEnAxFBHLE5dXBEsZU3jsbPcrYhfncetQcuKaTIqn7sN5RoWU3ygFuum1+lThB7k1Loxc9HfuEyXghJ38Nb/witfiyZpMNf8Mub6I1bGDTLGi/lUD6ACtHi0v3uGHd2P0Q/wCtdEgT2a+h269vp2rnnDsTCuKmwE4VIisi4fxCLxM5W8aybeE48wU7EW663iZSylQxUkEBgbFT0IPcGqDPyyZcaF4grDMpyMGUZypGXMVuLkMe1zaq7K/NWzn7HvS3ZJqVpYMO8xxpwiyyvJEGchbNnESKljdAtpGsCT5VFhe+zB7Q5zh5QwfEIIyVxKwPGubXKrFgA9zlGZQNelZOQeSIcJOsjEyy6hWbZQdPKuwOXc/Gp3nyfxJcNh+jSeI4/Zis5+r5B86jVTKvuTYcs+hGvP8AYsCLLn8CNbre17WzG/xuan+E4i7IRswB+tj/AFqA5hXNhZx/02J/hNb/AC3JdcP6on+VavPD3n3/AI2D/wDkp/8A1Vx4efu1ql89tfE4Jf8Arg/wpI1XThw+6T4V6eGzSlK9AqJ5ka0Q/eFS1RHNA+4J7MD+oH9aArfswS+HZvzvI31kc1hmGV2U/hYqfr/oRW77Nk8LDKknlYFtCR+ZiP0rHzTh/DxAb8Mot/iX/Vf8teMGhy9zGMHw9wxAeGQwqD1IN10//WQaqHGef8e+JaXCmRI2sAFGaM2FjowIv3tWH2gcMcxmaK5t76j4Wz27gaH0AqJxcUkeEjWA6gDO1sx82rMBv1G3S9c3U2ThYsPvj6fid/w+FLpk3HMvX/RZcJ7YMdGCsscTtbS6shP0Njr6V0vkjmsY7DhjlEyeWVB+Fu4/ZbcfMdDXDMLHLkYTMJFABR1FmuSbg/Dfb+dZuXeZ5MHMk8Qv+GQHRHW9ipP4dRcHofS9Sp1D3cvJp1Hh9dlO6uO2X84Op+1iYLhs3VbMPiGUgfEkWqO4XxQYiJZVUqGv5WtmFjbW2x6/MV57QOKCZ44hly+VnvYrsGC321uDftbe9a+EnWNGZ7R3Yta/TpbfNoL6f+K28t5XRxHpZRoVjT56Ir2gJaGObX7uQA26B/L9M2X61i4FjVY6b2aw9SrC3pve3pUrip4MXDNDnUhkIYG6lb7MQwBsGAN/SqEhOCjgYJJmuzSb6KpFyNwRrrboSdLV09LrVCHkyT56a9PxOZZonbLzY+nZ0jAYgNCjHS1ifiGO/wD70rkftC4sZZjYkr0Hx1vXQ8JxIGKwAII6GwsbMD9GFck5mP38ijUKxCnuBp8jvpUrbVh7WUrSOMoykj4/2jlkRI3cssZLID0Y2J2AJva3XerRwbnMqoB+vWrLwf2KQz4KOSLEsuKYKzZl8iBluVCWBvqCGv07GtPmX2bEY/DQxyeWUWNoreEsYVS7WsrXPexJ771RpNZGGeeCep0itSi0bA45HIt5GJAOYAWN7ai4J116HSov+0o89gC1zqTlFhvoBpf1+NdC5e9m2GhgaPFIrujH70EjOL3Ww3W2xGt6oPEOVyuKWJWsJblb7KPxC/VR002t1qaVWqk3n8+iuMHpYKKXBOcNxakHIVsR5kK5SLamzDe3rVZ58x0yQmMMTHI65lGzaMV1Hx/l6VJ8SWHDuEjzMABmLE3JIHSwykb29ah+bir4WPI/l8W7C2qXVtu4NZbdH5SU1ymX1ahTeCTwfPsk7YVYQsk6JYiTQCygORqMzN6GpD/bKBYzFLw+WOMMQzRu2VWPma4KZgbm+h671ywhUYMrtmBvcC1vW9yf0q2cL5ixBRhG3iMzDQk9ug2G59a5N1e35orP+Dr0RjNNSeMfcneXuHPJO0kL51kVphh4mXIlwVRH1GS5IJLKo076VG8E5Xiixawhw8mdTJppoPEPhrf3QAfOfSwFJON4uGNxGxjMwBYWUlSmgF+1tj/Wpz2f4OR4ppnKJIz2WRyQug8xb01todS1Rry3uzx6/Y9tp8tJLnPTLqJwSQCLjcXFxfa43F6rfFuORjFJctlhRy5EbkLmZUvfLYqLEFhoDpWnJxx1xDWizvHGzApcCRZGWz+ezEXy2G+1qisHzTNicV4KxoglRom3JAPmL+mUAkg+vW1alc5L5VyQ+E2xc5Phep0zhzCRkym4axBGxBtr9K0/abhygV1A6Lc/gLFVD+oBsbVk5BwSx+DEr51iBS5PmuouQR0uGzAflqX9pWA8TBygb5Db4gXH6gVsqscJZj2jm21xtjiXTIDhETrKJZGfNoLE6a2uSo8t76DTTpX3MzSY2eVwRkAhS/Yed2HoWIH+CsWBxniRxv8AnRW+oBrYW7MFHvMQo+fX5DX5Usm5yyzyqpVQUc5+r7Nji8VuHTufxI9vgFIH9T8685Z2w47In+Va3faGoi4ZKo6RFR8xlH861+Xl+9jH5R/If+KiWGlzjjB/aWFU5jYOQFVm1IWNdFBsPM2p00rosCWUDsKr+F4vDLi2jRblDlZ+mYDMVHewtf1NulWSvQKUpQCtTiuD8WF0vbMpF+3Y29DrW3SgOQYqfEYRiMRG2Uf86IEqfVo9Wj/UetfEvGPtDQoswaKQsl1IOSSweN/QhkI1/MRXW8RgkcWYXqtY32d4Z5Vl8NQ6sGDDRrg3GosT868wCpYbFFsySDLIhyyL6nYjujDUH/Q1pYrhLXDQldNDG+ikfsv+E/HSrvzTyf4oWWE5J0Fla1ww3yOPxIfqNx60tOJZX8KdTDN+Vjo3qj7OP17iqbaYWrE1kupvnTLdB4K9xiOaNC88RVC2UaqQets6k6aem1VvE8VLSItrre2XYAbbV0rGYRJUKSLdTa4221H61UMXhIfO8MDuEveW4FrblAbZyOl/jWX4aFXXR3qfFZ2Rw1830RCS8bmQuEci5FuvujKAL/s+X4Wq+csrIMNDLJICz+a7FVCG9wAe+W22t6qHCMHhpkbTEBxcZs0ZsexjKi3yarLw/hoeRWUBoywOmawAAJGUjy6gi2tFdOtYibZzbipr+3rrgtnG+DR4mI3jGWzEWaxudCwI0U31zdt9CRXNMNxozyDDGNJo2JyksVDWBsQfwlgp02Jc7VdOZ+JWwc6RsqkrkLa3AYjS3qLj1qF5b9mbTQCZJCX0ZQMoBF9u42I3vvpXkFOMcL1ObTZVFSTePQyjheHSMyYYeHEyWyi/UgXN7+cWIvfY9ax8r/2YvnxkMbSM7kPJdr3IABjPlsAb39DW5zLiWMDkKI1UFLD0OSxX47VVsL4cgXuo1ve175jp+W4H0Pe4v0ubKsSfqYNUlGaSXodA5H4dFFKfAxby4cs2SJ8wy5cozDNYkDa4AAItVyn4omYg5diI30IdjYFLAk5h5bi2vbSuP8qY5WxEoiZ/tFmiIDeXI9iGQEEZwygEGwI7VauUuByR5JJ1MTRhkQWbM5Zg7uV338vyBHeqNijKXJ64qUFJvr/pauMS3TwwVVxoVGo8x7gjzEXt61zXAcEEPEnWFHCLEQPEvYNbIwGb8Pqe9xpY1dvFaEySQkyu5VljnjygkKqmzkhrsVvc3AJ0HeLl4080jiRDDIGW8ZbzKgLDRrC3mANz+yLHrqja6K8NM5dkPMl8rRXn5HxMxkbPF5blrkj3RYi+SwsRbtUdieScVlNlVgSNFcbjUGxtauhYe/jeH5wxUIhX/huLDbNbN5iAdrgMfxWHkeNSSGRfFtDGCxC6uoiJW5U6FX0YqdLEVfX4vniS46Ms9FZHmLOI8Z4LPBcSxPGp7rYHpobd6isOXU+Qkev612jG8cVYRnRJFYhHivnsrrmTRd2zaHTaufcU5RdpiMEVlVmIVA65l72DEF0H5xoNb7XqxuqxboEqdTbGW2fD/wAGjwfCS4qdYQSzN1/Cg6sSToo3/Sui8exGGwv2WB2kOGQeI4UXLCOyqpUkaGRizd7HppW3ynysuETw1IknksJJOh7IpO0YOt+p17CoPnJVZHlZhcN9n1IsbDxAE6OPNfMtx5hWG2pY+Xo7FF0pcTf4H3iOIy4ud8UX+6CrlA3ZZS4S4sMtjExt8K1uD8GdcYs4yBACGBY3yt5bjTU7HU+laHs+xV8LiVc2sILXPRZJz/Imph+MKtyGXroCLkW7DWsVl06LlGHR39NTDVaFxnx39C2cPxIlnhw6gxstm8ZSA5yyDS1raK5Gt9NKvvMEOaFhX5+n568KYSwsCQwIurWKnI3YEXIrqHDvbBg8bImGjSYSS6DMgyg5SxBOa9hY62roU5zJy9T57UwhDbGvpIgOWn/3aNfyZo/4HZf5AVbuUMF4krSH3Y/KP3jv9BYfM1TeFkgzoou32l1Qdy5VgPq1/heuscD4aIIUQakDU9ydSfmbmr0ZCre1GS8Mcf8AeSxp9XDH9FNYeDsbu4F7Kf1/9Ne8/cKxM80HgBLRsWJfNa+Uqug1NsxO4qa5R4C8MTeO4kdjckIFAH5QATpvqTfWgIH2X8ImCeNOjIxvZW94szFncjpdjYDsL9a6FXzHGALCvqvQKUpQClKUApSlALVEca5ZhxKlZEVgehAI/wDupelAcs49yE2FhllimlWOONnKZgykKpYgBwStwLaGofl/CE4OJ/KyMmrLcg31I7gi9iDaur80YB58HiIY7Z5InQZtrspXX61Bcu8jxnA4eLGQqZY1CMQdTkJCHOhBYZbWvWbUUK6OM4NWl1LonuxkrXJXK0EqYmFgwMcuYONGs6i37wsvXtW9yNwgO+JjLG0b2BsLkAst/Q+WrjhMFHCXSMAWVTb6gXPXY1T+T8bJEMm8jEtILC4ZmJy39BY/FjWKmv8AqOuXODofHN02LPDxhe3uaPP3KixTQYhRaNZFEva1zkJHWzG3pmq4cvKPCUi2jkaepv8ApmqL9qpb+zCW0UywiS2tlMqXOnXavOVeIRuZkhYELkcDUaWKbED8gqrxKLi4yj/ww1z3VuL9zS49B4eLkGUBGUGxFw+a4e4OjAnS3qe9UvinICMshwZyM4sIWeyqe8bn5jKx2Jsas/OfEB/aHhlzcxKyob9SwOW+hBsL261qYYktYAknoAST8hXTpx5ax6meUm3llF5Z4HKkkglV4Aj2uVs7MCrX83TQG+1XzmvnKd4JPAWNZFF9RrbQ3Gtiw6XFt6q3H+NtFIQ4ZbbBgQba9+lQ0fHjJIFXqdumun0/81ypSv8AOc4vhF8tsoKMiEfmXEyPmeaQnoQ2X10y2t3qa4Vza5kHjHM+XIsj3JOwXMxPmAHU/lXe1WbiHsiSGdIo5TK5RpCpUAMU1KDKwIBGmt6rHF+VsPEIR9pbO6F2+7LAaAoipcNmb1OnW1q68rarYbWzHGuSllLo6E/Mc7JYg5kcKJbm2a+t7DYZQLKdbnsKwcV5it432lEAylZPMYjIrZLWVgLPcXGtwtr7a17Dez6Pwg0OJnlcgFUVcinqRo7Nff5itvhwhwJVZcIEnFz4rqZGIGt1LEhG9AB8axuuEJYlIsbclwSHAeFeOJLAw4Q2ZW8Jlzt1yLmDSdQW93tm6S2F4akKu6pkLmzyPrK2pIQnfrfIAB9Kiv8AaQzyZU8RtLu+dlIOW+UWPmYD5CpDEYy3mcosa2JLaMLCxYvcgsbnoN60Lh/ITrhWotvs84jPCkTnEsywgefJ7zdkX9pzZP8AFVa9o+JDQxeLE6uyXhhvphgXUszaA52FlNx9NbzWCWfGuBh80UQIPjWs7WNx4YPuC/4zr271tc6ez+Vl8QuzA3LyMxYgWLWN9cuYD0FXyeIsnRKOdsvX9TmHLfIr42IyCRVF8ouT2DbAftW1qxYTlBk4dKfFUxRlpACgDsVsPfuTa97C3SpHkf2eYqSEujCNGN0s1xoALkA3BvuDrVkf2ZYkwshkGXVcoYnMPj0ub1Dl4PG0snB8Q/kjJOuSx9MrMP5Wqw+yts3GMGP2z/kepzhns8ilxCxlMRMgDZlhYeQ3Fi0hQrZrHTTp8+m8o+zLCYaZJlwkqSJqskk2axsR7oIB0J6V7DEuSNi2vDJzhfIsEWJbEZAZSSc1ybXFjYXsNNNBVnAoKVaUnzkFfVKUApSlAKUpQClKUApSlAKUpQClKUBEYzHxxz5Wbzuosve2bUVXeSuDZJ52K5fvGIW4NgzMQdPQ1dJ8Mr6Oob4gGvMNgkj9xQt97Cs8Kdtjnnssbi449TIyAixFx2NaGJ4BA980YuRa4upt8QQakaVe1nsrKbzB7PI8QoBYsFN1DBSV/de2ZfkakOAcHSGBEUnNl8zsbuxGhJa2utWKqXzNip8LJnVGeE65kAYx31IZCRmS9zmBBW53FZNTGSh/TRapbn8zJfiuHWRCk0ayxEaqwvfb8NiPmNqo0nIaYKRpMIMi4hDEY3JbKTaRSrXuB5bEXPxqc4ZzI7PmcaMBYBWzMddVUOwtb5617xLDyYkt5FKKuqu1gu97kXIuCL9dPWvm3qJKzEW1n8jVWtrUvYrWG4KyMJPEmBhBXxGcsSu5GXbzW+QsNaiJ+M+JiTHhsMrSGMqMqKGA99nLk3N9L3Ovzr6XmmTDRSx4tg6sbQtGp1GoDL1eMg2vvoO9VvhAZHnnEmTyMiowF3DZSdCbjptrpXWrhzuOnsrseEkpft7kzyHzouFxM4xC5Cwsmc2Km/mW5Nhew+lQvHOdJJMSWjOoJtlIbQ6WPxqzz4/A8N+y4hoJJMQ63kD92XVgD5AwNgALGxNVNeJpi8S32bDhZZZbi2WwU26Cyg6E/E1FRUpu1xfC9ejnShssbzjHKyfPKsWKGKyplzyZiQ/bU3Kj+QIrqXB/Zw0jLJinMrDUBhZF/djGg+Jua0+QMLhosQTiCkU0ZyqHZRnJutwb2bqLDa9dXFdPTTc4bmYJdmrgOFpELKK2pFuDbQ27X/TrX1StJEpXJfNc02JxGGxAjGTM0LRqVDrHLJA9wWPmDKp0/PWXF83Sji0OERU8BsySMQc/iLEZrKb2ACmO+n46rk8ow0cPEPw4fH4lJiP7maeRGJtvlfI3yrZw2FZcXwd5BaWeTFTyDs0kWfL/AIVKp/hoC+PxWBH8Myxq9wMpZQbtsLdCeneorGcVlTimGgDDwZYZXK5RcNGYwLNvbznT0qk848TjbBcW8FYYV8cpJmZjNNMpju4W9oxoCu+i5rCrTxBr8Z4f/wDFxH84KAsjcZhD+GZY/Evly51vmIuFtf3iNbb1kg4hG7uiSIzp76hgWW+2Ybrt1rlXMPFI2wM5gWGCNsePKWYzvKuIQPIRe0Rut7a+W217VZuc8QMBioOIgExkHD4kKLkq12iaw3KyjL8JKAtk3FYUBLSoAGyG7DRrXy/vWINt9ajeM8aPhwthp8MPEmVbyv5XXNldUsdZL6Ad7iq9NyxIY8HknWDiKGTEjMuZJHkt4ysvUDxAoI1Atao7H8WOJ4fhZHiSJxxSJHCHNGzriAHeNvxIxBP1oDoeL4vDEbSyxobXszAaXtfU6C/XatsGuf8AMPEY/G4mI0hjZMOq4iWUsWlDRuURIgRdQDbNfVjaxtVl5Ga/DcEb3/3ePX/AtATlKUoBSlKAUpSgFKUoBSlKAUpSgFKUoBXxJGCLHUV90oDj/N+EfDsyQeOoZiiPmdV13WNQbyE31O2lbuHx+MMciRRL9mDZQ5OVTGigNkJ18z5iZGJuK6e0ClgxALAEA21AO4B6XsPpXpiBFiBba1tPpXO+ArcnJk4zcej88cfhKxQhn8XwiGEayA3zkOfDjNmZS5ANj5SoAA1vO4rBxtEslxZvMCwIsRdrEHYizG1/wW1Ngevf2FBmzeFGG7hRf5aafKq5zRyi7jNhbZjqVLZdbg3v8QL/AAvVvkuMS53bpZ6OTcZ4mZsXCkwRI1uQF2JHvfA69NNDqbV98TwyKxKMI7lSzLawFwFcEG+ZSdrX1NXfgfsg82bFEEKAqKDewtY36A+g017k1OzeyrCPo5kZOkZclRtew6A2Gneo+Q5r2N/x8XTKuay/f+exyTi3LGIEkREyyF2yanYscpuQTrci67133l7AtDhYYncuyIFLHdrC16qPC/ZnJBiDIuIBRJFeNHjzHT87XHmtoCvoT2q/ip6Wudcdszkt8YPaUpWsiYWwaFSpRSrXJUqLG5ubjY3OtfTYdSVYqCVvlJAut9DY9LislKA1JOEQszO0MZZxlZiiksNspNrkW6GskeCRcuVFGQZVsoGUHoOw0Gg7VnpQGk/BYCXJhiJkFnJjUlxpoxt5hoN+1ROJ4LiJn8OVoRhVmWRVQMGKR2ZYmUjL/wARQxYHUC1tasdKA18Vw+OW3iRo9tsyhrX0NrjSvr7GmVVyLlWxVcosttrDYW6WrNSgNaXhsTOJGjRpFFlcopYDsGIuBX3hcIkahY0VFGyqAAPkNKz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80963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265375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zh-CN" altLang="en-US" sz="2800" b="1" dirty="0" smtClean="0"/>
              <a:t>岛上充满了小型的美术馆与音乐馆。</a:t>
            </a:r>
            <a:endParaRPr lang="en-US" altLang="zh-CN" sz="2800" b="1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zh-CN" altLang="en-US" sz="2800" b="1" dirty="0" smtClean="0"/>
              <a:t>当地的原住民保留了传统的舞蹈、音乐与绘画。</a:t>
            </a:r>
            <a:endParaRPr lang="en-US" altLang="zh-CN" sz="2800" b="1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zh-CN" altLang="en-US" sz="2800" b="1" dirty="0" smtClean="0"/>
              <a:t>许多文艺界的朋友都喜欢来这里找寻灵感。</a:t>
            </a:r>
            <a:endParaRPr lang="en-MY" sz="2800" b="1" dirty="0" smtClean="0"/>
          </a:p>
          <a:p>
            <a:pPr marL="514350" indent="-514350">
              <a:buFont typeface="Wingdings" pitchFamily="2" charset="2"/>
              <a:buChar char="q"/>
            </a:pPr>
            <a:endParaRPr lang="en-MY" sz="2800" b="1" dirty="0"/>
          </a:p>
        </p:txBody>
      </p:sp>
      <p:sp>
        <p:nvSpPr>
          <p:cNvPr id="290818" name="AutoShape 2" descr="data:image/jpg;base64,/9j/4AAQSkZJRgABAQAAAQABAAD/2wBDAAkGBwgHBgkIBwgKCgkLDRYPDQwMDRsUFRAWIB0iIiAdHx8kKDQsJCYxJx8fLT0tMTU3Ojo6Iys/RD84QzQ5Ojf/2wBDAQoKCg0MDRoPDxo3JR8lNzc3Nzc3Nzc3Nzc3Nzc3Nzc3Nzc3Nzc3Nzc3Nzc3Nzc3Nzc3Nzc3Nzc3Nzc3Nzc3Nzf/wAARCACSAIYDASIAAhEBAxEB/8QAHAAAAgMBAQEBAAAAAAAAAAAAAAYEBQcBAwII/8QARhAAAgEDAwIDBgMEBgYLAQAAAQIDBAURABIhBjETQVEHImFxgZEUMoIVQpKhIzNDUmKxFnOissHwFyRTVmNyg5PR0+Hx/8QAGgEAAgMBAQAAAAAAAAAAAAAAAwQAAQUCBv/EAC0RAAEEAQMDAgUEAwAAAAAAAAEAAgMRBBIhMQUTQSJRYXGBkaEUI1KxwdHw/9oADAMBAAIRAxEAPwDb9Rqu4UdGyrV1dPAW/KJZVTPyydSdZF7TrNDSdTwXaWKORK0qCzqGwQojK8+WCjD5Nob3aW3S7ij7jw0mlrUUiSoHidXQ9mU5B196zj2W1SUtfcrSoVInjSrhRV2gH8kmB9Iz9TrR86kbw9ocPKksZjeWHwjRrmR667rtDRo0aNRRedTNFTU8k9RIscMSl3dzgKoGSSfQDSIvUdNf62NKysrqG3zJ4kEYikp1nXcEG+YgHJLDCKQOeSewfmCspVgCCMEHz0o+0ygoK3p6QVdPBJO2YoJJxlYdw9+Tv+6is36dcSC2kXSsKwTp2zqpVLdTqSclguGJ9d3f+evuO0+C2aa4XGIdtn4kyL9pN2NK9lrLlcqWJ7bd5aWmghamaCoplaeNxjHiZP51Hn2bIJB76tprvcrZiavalqaVpY4yYozFJHuYJnBZg3JBIyvGcZ1kVMw7OR+2aulaRrdKJy4q/wAfF3MUsapJ+llwv0K8+o1VdN9bW2+3COjttUswAdndlYM3vNtUDywuCScdwACc7bipu9spZ0gq7jSQzSY2JJOqs2e2ATzqkvtr3V9upYKmS22+eSQsaSKMEVRKujElTjOJBkYySB540zjZLydD/KG5oTkDnRrg7a7rRQ0aNGjUUWWR9X3y+VzJS3CnttO0XixpDAssq4YqyOXJAdcpkBeN2vC9Wuvv1JHTXbqCvnjR94CwwR+9tK592MHsx++qyuphZ/aHVxIFSJZQSucbknJKkDzw7AfDaPhpqHIB1mZM0rHVa2sWCF7LrdUtBYHoquOsgvNyWqjRkEqtEDtbGRjZjyH21a5u3/eO6/eH/wCvXro0sMiUbAps40RNlqq7hLebbBLc4OoLpPJSg1HgTyIYpQvLIVCDggEfDWqQSpPEksR3I6hlI8weRrPXVZEKuMowww9Rpk6CqZKjpejjnOZ6QNSSn1aJimfqFB+un8OVzwQ42svPgbHRaKTDo0aNOrOSt1H1RPQVcVJZLebrVLKBVxxvtECYzy/YNyMKecc41n/Vt76gvNGJjAYABVmGmhCSNC8TCM723YYYLD5sMA8Zb4J4bJVVFuujR0sklVNNDNKdsdSskhcEMeNw3bSuc+7wMY1WXa4W6mrzFYpaZ7/WOIwISJWUcb3YZ2pgKCSRk7RwcDSrpn6i2ky2NukG1UWu53pbrcLitvkWmrRGhnqIkUq8W5TvTxE2sQQMsV/KNMdTYBeIYDeqyaUL74ijiiRVJHPkx7HHDfLXtS0dTaamWVZZq2Kqk31HugMj4Ch0VQPdwACo54BGedXHfjSz32bamGs2opDp6Gts1J+xbPLRmWFIvFgaNZBUvLK42SswyB4YGPPAPljTBZzJVdJ2m3QylJaiqzRljuYU0U+9X+QjVBn1ZfM6p6iGCtuci9Nu7TSvNJWHcUjU/kLA7eZG95UfLKo3EDji06O6n6TplpYpbiiXaaJI5jPE6eCccQBiNqBTwEB8snJJJOyPuEfDdLS7LQl7a7o0acS6NGjRqKLI/bJQuLtbp4G2S1SLGkmOA8b5GfmJMc8cDzxq0o6haukhqo/yTRrIPkwz/wAdWHtepi/SbVaxmR6SZWCr3IcGM/74P00tdJMi2daWKYTJSSNCkuc70/Mh+qMus7OZta1+nv2pdul4noLjHCaVZIGi3hg5DsckELnjjA7n94cjVZc+rIhLG1tngeCIRyTs3mHbATk+6cZyTyDgeuo/W1LWyTDZJHKsvFLCZ3jMRCnL4AwSCfzE/vAai36vtF0js0Nlo4xLCHdGqIDGmAuCgOMsdxDcZ/LnOixQRns1GXarBI4HzXM+TIxz23VcJ4paunrIzJSTxzIrFS0bAjI+X/POrXoicU96utAWGKhY62Mepx4cn+5Gf1aV+klQWWOQZMsju07H96QHa2Ph7uB8APPVik4t/UVluBJC/iDRy4PGyYYGfk6x/fS8VRZJaOOEfJBlxtR52K0vRqPW1tLQUzVNdURU0CfmkmcIq/U6iTdQWeKiWue50n4VjhJVmVg59FweT8BzrUWGp88EU8bRzRJJG35kdQQfmDqtuNmhktrU1tSGjmT36d44gFjkAIBKjuOSCPMEjVHbuqrp1DeFh6ftQW0wyAVNxrSVDYPKRoDktj1xjzHkXEcDU5CvcFZ/S1tVclioqivp6G4q7tLDRkPIVjco3Dg7QTjuCecDz1bipjesko1LeLHEsjkcbQxYDn1906mdTW+J4o7klVT0M9EWk/ETrmMoRhlk5B2kY5zwVU+WNZFY+q7qvUtVNVzUEVNcP6V5JY3CxRRK2CBuBHuAEgkk7148tKOxHuss4CbZkDg8p/u1ypenbfT01PGu/bspqYHAwuMk+ijjJ88gdyNZndKpqo1bLiWaoO2pqZFyCSNoUAfnI4AUcDtxr3rrnN1BX1FfCHVJwqRydhDADwAfNzliccAt393ns1FDJGiYKLGhVAhwEBGOPjjjPxOvT9K6f2odZHqd5/x/tJzza3UOAmO2e0e/PbaeCG20e6FBE9XUTs/jFRgsFUDv67iM5wSNPvR3Uf8ApDQytPEkFZTvsniRiy88qykjsR9iCPLWTIqogRAFVRhQBwAOw0zezOVl6tq4lbCyW8My+pWXg/Tefvq83p8UMGtvIQ2vJNLU9Gjvo1hIir7/AEH7UsldQjG6ogeNSfJiOD9DjWPdEze+4DcVcPjbMYMbrIyspHqFaL6Y1uB7aw6ogNr9oNZFuVY4KkR7SeXSfeysPgC0S/PGlspmpidwn6XpiuFqpLjJDJVIzGLco2uVBBxkHHccDSj1j0tGlpqa2ByVp28WCnCALGCRvHxHOQOMDjVn1hd620TUcsLBKYhixZQQ7jHuscZAxkjGP5aW6643CkvFVNdqGoVammkLwNMoxC6kIPMZGO3HIOkoJJWgAOoey1psdkoOws389lodulgnt9LNTKqQyRK6IgACqQCAAO3fUbqJBJZKz+kSNkTfG7kALIpDIf4gukK1dY1FL07SUEUXgTRqYzVTn3Tg5wgPBIBHft6HR0Cb7e6+onrLlUPRwAhZ3AkO/P8AZlsgHA/NgkDgYzqxjlri9xoApUZjJB2WCzX0TRN1HXdUXOOtttqkqq9Y/wCjWbmGhHIO1W2gyE5Bd9vIwoIBz82foi4VlZNU3hBQSP70nh+GzzPn8rFcDZgcqoTOcZ7nTF0R0xarlQ1rVQrVr4auWmqp4q2WNqlc70aTaw3HZIvOmReibfBsWirbvSxr/ZRXGUqf4ix+xGnXMc7dpWeJAz0kJUf2g3G1R/gk6co6YUsLNkVWI9isyDYqplQTGxAPkB3zr4/6UrpI6U6WSljqHx77VbMiHbuII2AkjjgevfSX1ElVaJKuhuUEyVwooQqMQ/iKsSoXBBOQXD/HJ5HfHYYVqmlkRt1JJKZA3mxKgEKf7vHfucny5PoMTDgljbe7vO6DFFJNJoYFN6k6rqbmy/tOqSWJXysf9XTow+HJcj9RHw1UQUlDc93iTfiNshmKBSgDNnnkbjxkd8cD01y5LLLXx09PBjw48J7uFIOMnPYAY7ev01K6Xt1TV3uS0UjoZBH4lTVOOI1yMBV/eOX8yOW9BohnEMrmuYBE3k/H4e622YWPjND3nUfkvWjDCrqQju0KbVXxGLYcZ3YJ5xyv1zrt0kMdvmYJI52nAjGTxz5c6ndQR2KzW2A2eonrqhax0nlWpL7dvvS7lyE7svYDGSR2OqWvulXFSySU1vkDpkkysnuAHk7Q2T9NO4ufHPAXAEfRYGS25SR59laxypMgljYFHAZT6g9tcp6uaz3mC9QNzTKAV/vIWG8fIrn64PlqtsTn8MqxsZYf3ZA4wnnt24BXv258tWFVF49NLCW2iRGTPpkY005ongo+QgDYrex20apuj7sL103Q1gUiUx+HOjHlZU91x/EDo140ijSYV1rJfazRCHqOkqlJRqildo3GQPFiBKqT/iLRD5qPhrWtI/tdgi/0XatlUMKVju4/ddShHyyU+2hyC2lFhdTws663pUmporxHWkRVIjRI3QFUVlJyDnjI57HJOqieorqSqor9eqeoqoQ0Yjd2BDx5IUY4GRncMj0OnKyxyw9MmimqYkmo1anM8ihkBX8rkHgjaVPfz1nt0nrK6qZp641hU7VnQkK3xAwML8AOfXHJz4WBziPZa2Z1E40I2sni/FqwtPVVJbqavpEohUCSvkljWc4UI2McYYk8dsfXTT0p1K12qJoJ46OlVFHgwozb38yQGA4HwGki1dKV1bSzXGizNGZPCWPxfDdwowWByARnIwfTVvT9KdQP4UqxU1K6MroZajLKQcg4VSMj56LKyEgi91mwz5oe0hhLftstY6N/oL9cowSFqoIpwP8AEu5G/l4enI/HWdW+uFN1hZoYnUy1BmieIY3eEYy27HoGjQZ+OtG0bGNxC1eY0CY0s69rIts8VDSz0dNLVyFm/ESL78EK43YPcbiQPluPlrM541nTfFGwlmLCBixRlG3ggA8Djz7ZGnHreZqnrG5pMvuwxwwIG7Fdm8/zdvtpTkjpKaYRVk5kQf1cTK7BAT+8eQe2Bu8hr0+LCGYzXWBfn8JgY7v07CCACdydvkrKGRZoUlQko6hlz6EZGoFZaRUVn4uCsqaSdl2O0D7Sy9iM+WRxqVHUw1AkSmnjLqvA77fQkd8as7clljpZqy7meVxK0EVJPWRpGxCKxbcNmR7wHIOM4wdd9V6hDjY4dIwyA7bVz91qTyx9sahqHw4VKLbbpkixDG/gAIrocMuOMZU6j1y2+hnpyIooyjGR2CjcVwVwSe+S2OT5H01YXGvhkulZLSwgvM4WnhRdgESgKpxgbU7nJGTkcdhqItpRpTUTVExqXG2WSJ9oYf3QPIDAx5+ejwOdPjte1ga4gEj2/rdZ+bkxNi0gDUfwF8U1VQ02FB/6wAYTGgZnYISBlR8B3P30w9LWS59UPO1IiUNLBL4Us1T70gOA3uxjvwRyWA57HVbTU0FKrLTxLGGOWwOWPqT3P107+yWXZW3+m7ZeCoX5MhT/ADj/AJ65z5JoIAWmt/CxGgEp0sFlpbDbI6Cj8QorM7PI255HY5ZmPqT9Pho1ZaNeZJvcoqNVfVFva6dPXCjj/rZIG8P4OOV/2gNWmg9tUrBrdYp0oIau3PC6LLS1kTOsbDI2K7RlSPgvhD/+a9G6Ks7SBsVIjzkxfiG2n4Hzx9deEam09YVlup4JZDBVNGtLTpvkZHV3DBRzjHgAt2+2mO6WO8PYLhX3K4fsaKGmkkjiptsk24Kcb3OQOce6nP8Ai1mmGbWQ3YLWdLjmMGQAnwvCWtobcYKGPmZgEgo6dN8jADsqLzjA+Qx31cUHTl3uOWrpP2VTsOI4islQfm3KJ8gGPxGsa6HqprdXJepI53mo5xO0jEkshHv5PYlkLDk5/wCH6chkSWNJImDIyhlYdiDyDo0ONGCb3IQcjKloadgVXWSwW6yI4t8G2SQ7pZ5GLyyn1Zzyf8h5atNGjTnCz7SD7QOmqqoqhebXC08nhiOqp4xl3VSSrqPNhkgjuRjHIwctrldq1paeWMOABJG7bJFIB4Ktj188YPrr9IYGo1Xb6Ktx+MpKeo29vGiV8fLI003JuHsSC2/YoxlD4exILavztFU08M4qKuoUOo8OKBGDuC3fO3PJ4AA4Hz7SqhKqWOaanC0chjPv7AZWwOB6Afc/LWg+1KWnghs9lpI44lkqDVPHGoUBIhxwPV2T7HSXUsUp5SvDBDt+eOP562unBpxjtpaP+JtcjJMMQggGkflRLPAYqMEoo8TD7sks4IHLE9z3/wDgdtT+PXUW2o0VDDC5y8IMTHGMlCVJx+nVTHWMt1qYZ6tgvjEAGoCFFyMYB8sMD8caeZK1kTK4KTNkm0wavegKkUvWEKnIWspng/Uv9Iv8g+km51NPR0UlRBXEzJgqDVF92CMjbnB4z5auDUS0jx1lKA01LIs8Q/vFTnH1AK/q1xlATwvjHNWo3Y2t4GjUegq4K+hp6ylbdBURLLE3qrDIP2OjXkEdSNGjRqKL52KCTgZPc+us29sF2kkipOnqOTbJUsJJyPJc4QH6hn/9L460iV1ijaSRgqKCzMewA7nWDytP1Z1M8qM0ctyn8GL+9GjL3+aQLn/zM3rocriBQ5KPAzU7UeAqbpqJ6CUUk0bCGeMyUxf+1h3tsb6/0n8Otp9mtearpqOkkYma3SGkbPcquDGf4GT650pe1u1RWsWC50kXhwUQNKVX92MAFR9FEg+uvb2f134Hql6VmAiuUBA/1sfI+6Fv4NBHonr3/tMO/dxr/ifwVqWjQOw0aaSCNcZgoJYgADJJ13SL7WLzPbbRBSIHipa5miqqwKSsUeB7pI/KXzjJ8g3njXTG6nBvuoku83T9vX2ruoOYGxDScf2Ck4b9RLN8ivpqPCglq6eFsbWfcc+i8/57R9dRo6ukMQaOpp/DxwRIuMffX2qNJa7jckGRHFmnOfzKhDlh8Cygfpz2Ot3qc0eH08xsO59I+vJVQML5b9t16OnhV1bH/wCOXH6wG/zLahRgRXOeNwNlSFkTPmwG1h88BT99WV1KpeUYEbamn934lGP/AAcfbUaop4qqLw503LnI5IKnyII5B+I0XpEnfwInDkCvtsqyG6JXBRrsIo7VWZCKpgdeBjuCAPudTVBUD1GoYtsRdGnmqKgIcos0m5QfI44yR8c6m61GA6iSKQVoHsur/Es9Ra3Pv0ExCA/9i+WT7Hcv6dGs4N3vdmro5+mYTU18kTI8AQtmLKksR8GwM/4jo15TNgEc7mjhHadlv2jRoPY6SVpP9p92Sg6fNJk767MZC9/CGC/3GE+bjS77KbX411q7jPhjQr4CnyM8gDysPkCij4E657Qbf1BceqUkprNV1Nvp4lETRFCGb8x4LA8ttz/qxp46NsxsfTtHRyAfiNvi1JH70z+85+5x8gNC0kyWeAmdbWwaRyeVF9olrF16SrYdm+SFRUIuMklOSB813L9dZHZaqZKCiq4ffq7fKrLjje0Zxj9S5H69foE9tYbDYrlRdS3W12+2VdTFHKGjaNAEUY93LsQoynh+fcHQ8hjiAW8hFw5GAlrzsVtlHURVlJDU07b4Zo1kjb1UjIP2OvbS/wBDUFxtnT8VJdUjSRJH8KNJN/hxk5VScYyMkceQGmDTINhJEUaCNfEsUc0bxyorxuNrKwyGHoRqPc7lRWqikrblUx01NEMvLI2AP/34aSrh7R1ckWe3vIo/tqo7Afkg5+5X5a5c9rRbiraxzjQCl3bovo9HQeBFbpZ5ViX8K+wF2/KNnKc4OMrzpYntAslXL0/NO88HghqZpMBpIGG0rxx7rAj4Apqg6gqK6+1BmqqpactKsrGjgETOV2gZbJYgBRjJ4IB8tVt7uVbPcYa26XZawwxNEvirH4sakd1AwrHPPYHjvpXJkbkR6LO3CZjjfG7Ur+moIrrZ6NazcZoAVSVG2urKShYH47fl6685LNcoSfAqoJk9KiIxn+JSR/sjSvb7lSPNNFFLW1UKTSARsZGWNMsVyMgDkjvzxzq0/anTL1KxKKymn/daCRyw/wDbZufmNBgnzMNx7LyAd6q/wiObHKPUF2hkvFy3rb7Q1U6SPGRC0jDKsRy3h7R28yNOVn9n17rYUkvNbT27cMtT0sfjSL8C7HaD8gfnpw9n0E1P0hQRVEc0bjxCFnTZJtMjFSwwMEggnjz0x69A7qWS9oBdSz9DQVTdPdMWzp6OT8BE5nlx41TK++WXHbLenwGAPTRq50aSJs2VaNGjRqlFzA9Nd0aNRRGjGjRqKI0aNGooq+/Waiv1uehuMZeJiGBVtrIw7MD5Ef8APGkCb2QUxc+BdFCeQmt8TN9Su0H7a0/Rqi0HldBxHCzKD2QUSsDUXEMBn+qoIVP+1u/y1b0Psx6epWBlWrqQOdkkwRD81jCgj4HTto1QY0eFZe48lYX15baOg61qaG30sFAHt8LwmCEKAu5wxAwBnPn8vTVVT2ylpsCNHB53N4jZkz33c860f2s9NVNwgo75a0LV1u3B0UEmSFhyMDk4POBzjdjnA1mcVylliUx2+peRh7oTaYz8pM4x/P4aUyGv1W1NwOaW0VtXs9uct16To5qp2kqYS9PM7d2aNim4/EgA/XTJpI9j9LUwdHieqChqyrmqF2AgFS2ARnyO3I+BGnfTg4SR5Ro0aNWqRo0aNRRGjRo1FEaNGjUURo0aNRRGjRo1FEaNGjUURrCfaPBFT+1CjpoIkigqjC1REihVmLN7xYDhifPPfRo1y5EYt0jRY0CRqFReFVRgADsBr60aNdLgo0aNGoqX/9k="/>
          <p:cNvSpPr>
            <a:spLocks noChangeAspect="1" noChangeArrowheads="1"/>
          </p:cNvSpPr>
          <p:nvPr/>
        </p:nvSpPr>
        <p:spPr bwMode="auto">
          <a:xfrm>
            <a:off x="120650" y="-674688"/>
            <a:ext cx="127635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90820" name="Picture 4" descr="http://t0.gstatic.com/images?q=tbn:ANd9GcRxVfBV_8VlV2UOc7sHdo8NyVifaMo7ga7tQYpKrVN9B1GZ7ec0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047875" cy="2228850"/>
          </a:xfrm>
          <a:prstGeom prst="rect">
            <a:avLst/>
          </a:prstGeom>
          <a:noFill/>
        </p:spPr>
      </p:pic>
      <p:pic>
        <p:nvPicPr>
          <p:cNvPr id="290822" name="Picture 6" descr="http://t3.gstatic.com/images?q=tbn:ANd9GcTWppkfeUiq11boao_r_wjuMogejVQ2j3AXfhmjAFgux_2u_LL6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1828800" cy="2505075"/>
          </a:xfrm>
          <a:prstGeom prst="rect">
            <a:avLst/>
          </a:prstGeom>
          <a:noFill/>
        </p:spPr>
      </p:pic>
      <p:pic>
        <p:nvPicPr>
          <p:cNvPr id="290824" name="Picture 8" descr="http://t1.gstatic.com/images?q=tbn:ANd9GcToJsjdZpnYEALxnaUTKvKmEO1zcw9Ro05UyqvckhJhvI6ErMgn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2322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6000" b="1" cap="small" dirty="0" smtClean="0">
                <a:solidFill>
                  <a:schemeClr val="tx2"/>
                </a:solidFill>
              </a:rPr>
              <a:t>S</a:t>
            </a:r>
            <a:r>
              <a:rPr lang="en-US" sz="6000" b="1" cap="small" dirty="0" smtClean="0">
                <a:solidFill>
                  <a:schemeClr val="tx2"/>
                </a:solidFill>
              </a:rPr>
              <a:t> </a:t>
            </a:r>
            <a:r>
              <a:rPr lang="zh-CN" altLang="en-US" sz="6000" b="1" cap="small" dirty="0" smtClean="0">
                <a:solidFill>
                  <a:schemeClr val="tx2"/>
                </a:solidFill>
              </a:rPr>
              <a:t>岛</a:t>
            </a:r>
            <a:endParaRPr lang="en-MY" sz="60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2880" y="1711349"/>
            <a:ext cx="8229600" cy="4525963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岛上发展出一套别具特色的教育方式</a:t>
            </a:r>
            <a:endParaRPr lang="en-US" altLang="zh-CN" b="1" dirty="0" smtClean="0"/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社区自成一个服务的网络，互助合作</a:t>
            </a:r>
            <a:endParaRPr lang="en-US" altLang="zh-CN" b="1" dirty="0" smtClean="0"/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岛上的居民个性温和，友善，且乐于助人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endParaRPr lang="en-MY" b="1" dirty="0"/>
          </a:p>
        </p:txBody>
      </p:sp>
      <p:pic>
        <p:nvPicPr>
          <p:cNvPr id="306178" name="Picture 2" descr="http://t3.gstatic.com/images?q=tbn:ANd9GcRJp0bNMpr-ybPVUF7IJEL2CuckEhFMLvso-nkwG2iRZGhu6JU2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17032"/>
            <a:ext cx="1584176" cy="2847959"/>
          </a:xfrm>
          <a:prstGeom prst="rect">
            <a:avLst/>
          </a:prstGeom>
          <a:noFill/>
        </p:spPr>
      </p:pic>
      <p:pic>
        <p:nvPicPr>
          <p:cNvPr id="306180" name="Picture 4" descr="http://t2.gstatic.com/images?q=tbn:ANd9GcTLkNafPIbNnXnfW-91syngmgL2cI_JeuTvO9rZ5MWzf7pYk8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789040"/>
            <a:ext cx="2509079" cy="2520280"/>
          </a:xfrm>
          <a:prstGeom prst="rect">
            <a:avLst/>
          </a:prstGeom>
          <a:noFill/>
        </p:spPr>
      </p:pic>
      <p:pic>
        <p:nvPicPr>
          <p:cNvPr id="306182" name="Picture 6" descr="http://t2.gstatic.com/images?q=tbn:ANd9GcSqR-6klgrHB1w5DMoMtqjCprWt5RgAJYaGUauDkpCh-QsSmOvLvo6iptjdp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243752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/>
          <a:lstStyle/>
          <a:p>
            <a:r>
              <a:rPr lang="en-US" altLang="zh-CN" sz="6600" dirty="0" smtClean="0"/>
              <a:t>E</a:t>
            </a:r>
            <a:r>
              <a:rPr lang="en-US" sz="6600" dirty="0" smtClean="0"/>
              <a:t> </a:t>
            </a:r>
            <a:r>
              <a:rPr lang="zh-CN" altLang="en-US" sz="6600" dirty="0" smtClean="0"/>
              <a:t>岛</a:t>
            </a:r>
            <a:endParaRPr lang="en-MY" sz="6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351309"/>
            <a:ext cx="8229600" cy="243773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岛民豪爽热情，善于岛际贸易。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到处是高级旅馆、乡村俱乐部、高尔夫球场，熙熙攘攘，十分热闹。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来往者以企业家、政治家、律师居多。</a:t>
            </a:r>
            <a:endParaRPr lang="en-MY" b="1" dirty="0" smtClean="0"/>
          </a:p>
          <a:p>
            <a:pPr>
              <a:buFont typeface="Wingdings" pitchFamily="2" charset="2"/>
              <a:buChar char="q"/>
            </a:pPr>
            <a:endParaRPr lang="en-MY" b="1" dirty="0"/>
          </a:p>
        </p:txBody>
      </p:sp>
      <p:pic>
        <p:nvPicPr>
          <p:cNvPr id="304130" name="Picture 2" descr="http://t1.gstatic.com/images?q=tbn:ANd9GcR7gk981HErDibumvkwF1bLgHS6VbsADP6g15glpfuYvLF39yIm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5"/>
            <a:ext cx="1368152" cy="2132187"/>
          </a:xfrm>
          <a:prstGeom prst="rect">
            <a:avLst/>
          </a:prstGeom>
          <a:noFill/>
        </p:spPr>
      </p:pic>
      <p:pic>
        <p:nvPicPr>
          <p:cNvPr id="304132" name="Picture 4" descr="http://t3.gstatic.com/images?q=tbn:ANd9GcTGDzzCqxETEE0CMhJCLHSkf51tI1KC5VOlMrDQjdYKOhADqdj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2808312" cy="2592288"/>
          </a:xfrm>
          <a:prstGeom prst="rect">
            <a:avLst/>
          </a:prstGeom>
          <a:noFill/>
        </p:spPr>
      </p:pic>
      <p:pic>
        <p:nvPicPr>
          <p:cNvPr id="304134" name="Picture 6" descr="http://t3.gstatic.com/images?q=tbn:ANd9GcSUwxVodrGrvsBrPQJJg3tTjmvSxTNKRJJN18oM0aTP8qlTOEj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4908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b="1" cap="small" dirty="0" smtClean="0"/>
              <a:t>C</a:t>
            </a:r>
            <a:r>
              <a:rPr lang="en-US" b="1" cap="small" dirty="0" smtClean="0"/>
              <a:t> </a:t>
            </a:r>
            <a:r>
              <a:rPr lang="zh-CN" altLang="en-US" b="1" cap="small" dirty="0" smtClean="0"/>
              <a:t>岛</a:t>
            </a:r>
            <a:endParaRPr lang="en-MY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1484785"/>
            <a:ext cx="8686800" cy="1872208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岛上十分现代化，已有进步的都市型态</a:t>
            </a:r>
            <a:endParaRPr lang="en-US" altLang="zh-CN" b="1" dirty="0" smtClean="0"/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以完善的户政管理、地政管理、金融管理见长</a:t>
            </a:r>
            <a:endParaRPr lang="en-US" altLang="zh-CN" b="1" dirty="0" smtClean="0"/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b="1" dirty="0" smtClean="0"/>
              <a:t>岛民个性冷静保守，处事有条不紊</a:t>
            </a:r>
            <a:endParaRPr lang="en-MY" b="1" dirty="0"/>
          </a:p>
        </p:txBody>
      </p:sp>
      <p:pic>
        <p:nvPicPr>
          <p:cNvPr id="303106" name="Picture 2" descr="http://t0.gstatic.com/images?q=tbn:ANd9GcRQX7N2CDqxbu7yUWiHOK5dwx59mQvfTHRUIokX1meK-c2IC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1990725" cy="2736304"/>
          </a:xfrm>
          <a:prstGeom prst="rect">
            <a:avLst/>
          </a:prstGeom>
          <a:noFill/>
        </p:spPr>
      </p:pic>
      <p:pic>
        <p:nvPicPr>
          <p:cNvPr id="303110" name="Picture 6" descr="http://t0.gstatic.com/images?q=tbn:ANd9GcSZCQZSMMX9FuUZIFrgaREQj-wmRZrV4UHBfxdrXjclQ1Pymz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33056"/>
            <a:ext cx="2124075" cy="2152650"/>
          </a:xfrm>
          <a:prstGeom prst="rect">
            <a:avLst/>
          </a:prstGeom>
          <a:noFill/>
        </p:spPr>
      </p:pic>
      <p:pic>
        <p:nvPicPr>
          <p:cNvPr id="303112" name="Picture 8" descr="http://t3.gstatic.com/images?q=tbn:ANd9GcSEDj_GqqWQrj5C1_KNl9MTz6HIX3WGTR7AEuq0tBwA--nRp7oR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17063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</a:t>
            </a:r>
            <a:r>
              <a:rPr lang="en-US" dirty="0" smtClean="0"/>
              <a:t> </a:t>
            </a:r>
            <a:r>
              <a:rPr lang="zh-CN" altLang="en-US" dirty="0" smtClean="0"/>
              <a:t>岛</a:t>
            </a:r>
            <a:endParaRPr lang="en-MY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岛上保留有热带的原始植物林相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 也有相当规模的动物园、植物园、水族馆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岛上的居民以手工见长，自己种植蔬菜，修缮屋舍，打造器物，制造器械</a:t>
            </a:r>
            <a:endParaRPr lang="en-MY" b="1" dirty="0" smtClean="0"/>
          </a:p>
          <a:p>
            <a:pPr>
              <a:buFont typeface="Wingdings" pitchFamily="2" charset="2"/>
              <a:buChar char="q"/>
            </a:pPr>
            <a:endParaRPr lang="en-MY" b="1" dirty="0"/>
          </a:p>
        </p:txBody>
      </p:sp>
      <p:pic>
        <p:nvPicPr>
          <p:cNvPr id="305154" name="Picture 2" descr="http://t1.gstatic.com/images?q=tbn:ANd9GcRHDGsH9u3c1pUN7V-NrCjQxMNrspFVlbpsJR8BdOuF2-7DTZJ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1914525" cy="2664296"/>
          </a:xfrm>
          <a:prstGeom prst="rect">
            <a:avLst/>
          </a:prstGeom>
          <a:noFill/>
        </p:spPr>
      </p:pic>
      <p:pic>
        <p:nvPicPr>
          <p:cNvPr id="305156" name="Picture 4" descr="http://t1.gstatic.com/images?q=tbn:ANd9GcSENYWOu9hqSiWiJuz4iohsluY1APy2pkzLpbe5jUzDCPO5mC0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2305050" cy="1981201"/>
          </a:xfrm>
          <a:prstGeom prst="rect">
            <a:avLst/>
          </a:prstGeom>
          <a:noFill/>
        </p:spPr>
      </p:pic>
      <p:pic>
        <p:nvPicPr>
          <p:cNvPr id="305158" name="Picture 6" descr="http://t2.gstatic.com/images?q=tbn:ANd9GcTaSfZzHnxibMy9FgMlcXIw7d6vfoEz_wZ1OZDy-bfSW3ewu2zDAIgDnB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024784" cy="231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认识自我：职业兴趣</a:t>
            </a:r>
            <a:endParaRPr lang="en-MY" sz="54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68288" y="1556792"/>
            <a:ext cx="7696200" cy="4751387"/>
          </a:xfrm>
        </p:spPr>
        <p:txBody>
          <a:bodyPr/>
          <a:lstStyle/>
          <a:p>
            <a:pPr>
              <a:buNone/>
            </a:pPr>
            <a:r>
              <a:rPr lang="zh-CN" altLang="en-US" sz="3600" b="1" dirty="0" smtClean="0"/>
              <a:t>职业兴趣</a:t>
            </a:r>
            <a:endParaRPr lang="en-US" altLang="zh-CN" sz="3600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 个人对待工作的态度和适应能力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 表现为有从事相关工作的愿望和兴趣</a:t>
            </a:r>
            <a:endParaRPr lang="en-US" altLang="zh-CN" b="1" dirty="0" smtClean="0"/>
          </a:p>
          <a:p>
            <a:pPr>
              <a:buFont typeface="Wingdings" pitchFamily="2" charset="2"/>
              <a:buChar char="q"/>
            </a:pPr>
            <a:r>
              <a:rPr lang="zh-CN" altLang="en-US" b="1" dirty="0" smtClean="0"/>
              <a:t> 拥有职业兴趣将增加个人的工作满意度、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   职业稳定性和职业成就感</a:t>
            </a:r>
            <a:endParaRPr lang="en-M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lvl="0"/>
            <a:r>
              <a:rPr lang="en-US" altLang="zh-CN" cap="small" dirty="0" smtClean="0"/>
              <a:t>I</a:t>
            </a:r>
            <a:r>
              <a:rPr lang="en-US" cap="small" dirty="0" smtClean="0"/>
              <a:t> </a:t>
            </a:r>
            <a:r>
              <a:rPr lang="zh-CN" altLang="en-US" cap="small" dirty="0" smtClean="0"/>
              <a:t>岛</a:t>
            </a:r>
            <a:endParaRPr lang="en-MY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664296"/>
          </a:xfrm>
        </p:spPr>
        <p:txBody>
          <a:bodyPr/>
          <a:lstStyle/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sz="2400" b="1" dirty="0" smtClean="0"/>
              <a:t>本岛与其他岛屿距离较远，偏处一偶。</a:t>
            </a:r>
            <a:endParaRPr lang="en-US" altLang="zh-CN" sz="2400" b="1" dirty="0" smtClean="0"/>
          </a:p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sz="2400" b="1" dirty="0" smtClean="0"/>
              <a:t>由于地理位置的关系，容易夜观景象，也有助于思考。</a:t>
            </a:r>
            <a:endParaRPr lang="en-US" altLang="zh-CN" sz="2400" b="1" dirty="0" smtClean="0"/>
          </a:p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sz="2400" b="1" dirty="0" smtClean="0"/>
              <a:t>整座岛屿布满天文馆、科博馆以及与科学有关的图书馆。</a:t>
            </a:r>
            <a:endParaRPr lang="en-US" altLang="zh-CN" sz="2400" b="1" dirty="0" smtClean="0"/>
          </a:p>
          <a:p>
            <a:pPr marL="514350" lvl="0" indent="-5143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defRPr/>
            </a:pPr>
            <a:r>
              <a:rPr lang="zh-CN" altLang="en-US" sz="2400" b="1" dirty="0" smtClean="0"/>
              <a:t>岛上居民喜好沉思，很喜欢与来自各地的哲学家、科学家、心理学家等交换心得。</a:t>
            </a:r>
            <a:endParaRPr lang="en-US" altLang="zh-CN" sz="2400" b="1" dirty="0" smtClean="0"/>
          </a:p>
          <a:p>
            <a:pPr marL="514350" indent="-514350">
              <a:buFont typeface="Wingdings" pitchFamily="2" charset="2"/>
              <a:buChar char="q"/>
            </a:pPr>
            <a:endParaRPr lang="en-MY" sz="2400" b="1" dirty="0"/>
          </a:p>
        </p:txBody>
      </p:sp>
      <p:pic>
        <p:nvPicPr>
          <p:cNvPr id="302082" name="Picture 2" descr="http://t0.gstatic.com/images?q=tbn:ANd9GcTXQV9J3rGAcpgjdbN6IpMv9LEHHvkPhhKIafIVEB8tM5BLRHx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398329" cy="2117974"/>
          </a:xfrm>
          <a:prstGeom prst="rect">
            <a:avLst/>
          </a:prstGeom>
          <a:noFill/>
        </p:spPr>
      </p:pic>
      <p:sp>
        <p:nvSpPr>
          <p:cNvPr id="302084" name="AutoShape 4" descr="data:image/jpg;base64,/9j/4AAQSkZJRgABAQAAAQABAAD/2wCEAAkGBhQRERMUExQVFRQVGBwZGBgYGBkcHBkdIBoYHxoYIBogHCceHBsjHxgaHzAgKCcpLCwtIB4xNTAqNSYtLCkBCQoKDgwOGg8PGjQkHyQqKS4tLCwqLS8sLCwqLCo1LCwpLDUpKiwpLCwvLCwsLCwpLCwsLCwtLCwtKSksKSwsKf/AABEIAK8AaAMBIgACEQEDEQH/xAAcAAACAwEBAQEAAAAAAAAAAAAABgQFBwMCAQj/xABMEAACAQMBBAUHBggLCQAAAAABAgMABBEhBQYSMQcTQVFhFCIycYGRoSNSU5KiwRckQmKTstHSCBUYQ0RjcnOCseIlMzQ1VMPT4fD/xAAaAQACAwEBAAAAAAAAAAAAAAADBAACBQEG/8QAMBEAAgECAwYDCAMBAAAAAAAAAAECAxEEEiETMTJBcZEiUWEUQoGhwdHh8AUzsSP/2gAMAwEAAhEDEQA/ANxoooqECiiioQ8u4AJPIamswbpnlld/Itmy3MKthZTIIw+NCQDGdM+Oe/B0q76YtqNDsqZUyHuCkC4/rGwwPgUDj2iqnZ1isEUcSjCxqFHsHP2nWlMTiNilbewc55Tx+Fq9HpbHlHquFb/tVIHTMAo49m7QDYGQsSsAcagHiGR44Hsr3RSa/kJc0gW1YQ9OFlr1sN3Bj6SA68/mk91TLLpp2VLn8ZCY+ejr7vNqHSftMK13GsLpc8b/AC0DqkiRprxSceD1RB/JJ1zy7zQxub3fn+C8alzZNj7w292pa3mjmAxngYEjOcZA1XODzxyqwrAN8dkLs/q9oWaiGWCRSwTKq6k4IIHYdAccwTW9Wl0ssaSIQyOoZSORBAII8CDTlKqqscyCRldHWiiiilgoooqECiiqjePeq3sEDzvgscIgHE8h0HCiDVjqOVQggdN+2IopdmLNxBFnaZiBnRAMDHPOWHxqjXpUsPpJP0bVUb9bA2lti4690jiRRwxQtJqq5zrjI4z2nwA5AUj7Q6P76HVrd2HemH/VyfhSVWNGtLWXzBNRlzNS/Cjs/wClb9G/7K6jpKsPp/sP+ysLntmjOHVlPcwIPuNcqr7DTe5v9+BNlE2u525smZiZZxJnskacr7E9H4VaWO9WzkUJFPbovYq4Qe7AGfjWBIhJwASfCp8G7ly+q28zDvEb49+MVJYOFrOT7kdNeZsG/G17ebZ9yqTwueEEBZEJOGXszmtX3Iz/ABbY55+TQZ/RJX5ftOjW/kP+44B3uyr9+a0i/wBpbUC2Nn5VFAZWjgRLZDxcCrwu5kcg+auDhe3GMUSgqdLwKV7skbR0RudFAopsKFFFFQgVmW+G0tg3NyGurhRcQZj4o3lVlwSeHiTTQlvVk0wdKG15LfZ79UeGSZ0gVx+R1jcJYeIGcdxweyo+y93be2RY4oY1CjGQq5OO0nGST3mgVqyp8r3C0qTqGUy39o1zdRW99eMgw0BFwFTAiDODJKMk8ZKgYJ07c102RsZJLia0uI9oXMsKxNJ1cxIUGKMuCpcE+ezDAycYx21q9zseCXHWQxPjlxIpx6sjSoF/uxxzPNFcT2zyBVlMLKOsCghc5U4YA44hjT2YUVaDeqsH9ncVoKO6O41lNKZ44lMcc80ZSVGJI+TKZV/RZGLLqOWh1pANvHNJPK0cY6yVyFVQAqhiqqAMYxjsrf8AZ+zkgThjGASWJJJZmPpOzHVmJ1JNZhvnuFHbdbcxXKq4YusMjIgKMSzxjJ1YsSVOnYNTrQ5Tc7pPoM01Gk1KcbihHs6OPLJxR95R2X4g1JtNpTDJivZ/0gcfazVW+0YHOXkBGmEIOB4kY1PwqLPfwLLE0ZC4OHIGBw+OmtUjGo9He/TQYq+zvW0bddeun70Gdt579BpdKx1wHiTJwOWf/VPfQ7sRr4jat3J1kq8UUKBQqxgaM+AMcRyQMctTqTpk+072KSI8Mi5GCNcEHPPv76/Um7my4ra1hhg1iRAEOQeIYzxZGh4s8WRoc03hI6OUlr0sZuMp0oTSppbuTuWVFFFPCgVknSDvXdPtRbG3u/I0WNGZuAEu7FsKD/ZK4BIyQeela3WK9ImxVl228QJBubEMG+ZIkjcDDGunVqffQ6rywbKy3FbtDcO7kj12lPKykOiyZKF11XOXONe3XFMGw+le2kUrdHyadCVkU5ZOIc+F1BGuDoeXjzqmba093BawIxhmnlME7jnGUUmXHczBcjwPZVns25tplk2bbmKCCMmKUMyiaXGjhU/O7ZTk9wGhGcnOa/66hsLnV3cYLPfuymkWKKdZZHOAqK7H1nC4AHaSdKvqjW9rFAmEVI0VQNAFAAGmT3Dxqim3zjLl4njNpAGNxO2eDOgSONho751OMjkObChZc3CjSzZV4mTd7dviztmcDilciOFO15G0UeoHU+ArMt0tx4ZXuDeBprmKYq5Z24ToCrdhPECefhTLswSX1wL2dSiKCLWI80U85W/Pf4D2V52G/wDtHaI7PkPf1Q+7FRzcYyjF6217rQycTX2j8O5FhabsWsXoW8K+PApPvOTUptlwnUxRE/3afsqTRSbnJ8xK7Kq53UtJB59tCfUir+riuPRxsnybbM8Ns0i2qW4eSPLMgkdl4RqcKxAJHbgMOXKXvBtlbS3knbXgGg+cx0Vfaau+iXdyS3tXnuQRdXbdbLxDBA16tCOzAJOOziIrSwKm25N6BaabHmiiitQYCsY31u+Lea3UA/J2vC3jnrW93nAVs9Ylv3L5JvB5TNHL1TWwVGWMsGbGCBjtHb2jI7xQ6ybpyS8ik3ZFXvnG9nOtzFyd1lA7BNEDn9JEWHiV8RTXsbZySyOjRrPY3KeUwcaBhGzNmSLi1xkvxj1sByNLNztCTa0k1osbW0cPCZHlQ9aHzlAqHHAcgnJ1xnl2+9w9+FsYbm0vSI3tWZkA/LBOeBB2niOQO5hyC5rOipZMr4ly525BsLJJ5ZDJtXc/ZNnG881vEqLr5xYjPYoXi1J7B66qbWzk2g6S3EfU2kZzbWmAB4SyKNM9y8hn39rXZ8t7Kt1ergLrBbHVYh2O/wA6U+I0+AYaXqVmtE7vz+wPEV1LwwVkFK25R45dozdj3TIp8EGB8CKaHzg45409fZ8aR90dpva2ohNrdPc8chdRGQpYu2vWNhccIXXPqzQ6abhK3oKx3Meardp7y21scTTxo3zSct9UZPwpX3jvbzCrI/VvMeGK2tjl27y85HmqO0qB7ME163d6L4Yz1l1iaUnPDr1a+GurnxPu7TZUoRWab7EypK7ZLsr6LbN/aW8GZIIXM9wSpC4UAIuvMFmwRjtHjW41hW9Ft/F0kW0rQdW8LKsyJhVliJAKkAY7hnHceaitt2dfLPFHLGcpIiup71YAj4EVrYVwdNZA9O1tCRRRRTIQK8TShFLMQFUEkk4AAGSSeQHjXulrpJvGi2VesvPqHH1hwk+sBifXUON2VzM+jtjNHc3bA8V1cO+pzhQSFXPbglhXDbGzI5ts2o4BxRxGZ2+dhiIwfUwzVvuJbhNnWoHbHxe0kn76gbIfj2xfN2RwxRjwzwk/HNYbm3UnLr9hbm2NlFFFJgwooqNtS9EEMsp0EaM3tAOPjiupXdiFBu2/lN5e3J1Eb+TxHuVPTI/tNr7qaKXtwLExWEGfSkBlb1ucj7PDTDRKvG0uWnY7LeVW9dt1llcr3xOfcOL7qYOhW8MmxrbIxwcac+eHbX41TbefFrcE/QyfqNVj0E/8mh/tyfrmtL+P4ZBaRoNFFFaIwFcbu2WSN0dQyOpVlPIgggg+BBxXalXpH3jezsz1OtxOwhgH57fleHCMtnwFS9jjMK3Ym+T6rrJ3Q8KIheRI1kacIVyurKqOrEeOKsbyy8nuI0iVIJFnt1eWEuOKObiUq3WFskcOdcj1Yq5vtg9XHaWUJjyFkZzInEGUBSzEZByZCpGox7Kr9hbtyXltEz+TwwSOsrLCkiysU4guXLkAeI5Z0rKdSLvO+n79mBurXY1HYEh/pl2P8UX/AIqW7vrIINpjr5WZZYFWRm88ZWHOoAA9LGg7qup9y1b+k3g17J2+8V4G6RFrLAJHPWXCyF2YlwoliPpHmwSLTx0peM4re/Ll6lE0iW27Jyfxu85/Tf6aV+kDdyNLZAGneWWaONS80j+lnPmlscl7qtN6NnmKIHyq74pJEjX5XAy7Adi9g4j7KpLrc+W0uobhhJdRQyFy4LNMBjzQULYIVgDldSM6d16Ts1Jy/Ni0XzbNEt7cRoqLyRQo9QGPurpVVsnem2udIplLfMPmuP8AAdfdmrWk5Jp+IC/Uod/Lvq9n3J5ZThHrYgffTv0V2pj2RZKRgmIN7GJYH2hgay/pTmLxW1sp864mA9gx97qfYacOhjaZRbrZztlrKT5MkjLROSVOM9h540HEta+Bsoer1GKeiNLooop8MFZRvFO9xt11c/J2UCmNfz5ccT+vGnsHjWr1iG+Sy3O8EgtpUie2tlywXiDnIPBIM6jzwO8ADTSg4j+qWtik9x9gvCbvaUx9G3iWJfYrSP8Aax8KsdzE4bC0H9Uvx1++qeXZ0lrsu+MxUzSiaRypOMuOEAE64AxTHsGPhtbcd0Uf6grGqWy6eaXZAJbtCdRRRSwMUukolbaGQcormJ28B5wz7yPfTbkHUcjqKgbe2ULq3lhb+cUgeB5qfYwBqFuZtMzWiB9JYsxSjtDppr6xg+091GetNej/ANLb4nbbG6ltd6zRKW+ePNf6w1PtzVQNzLiH/hdoTIPmSgSD36YHsptoqsas0rX+pFJoRrndHaElzBcSXFs7QegCjgc86qoGTnxHZUrZl09lvBaO5QeVxdVKVyqFtRoCSfSWPGTk6cs4pvpG6UHMPkV0uOK3uARnl2NrjBxmIdvbTeGrN1Yp9C0ZNs32ivgNFbI0faxDddzNtHa1wwGtx1Qx3IWB+AT41txrD+jjZxjgaQqV6zh4cj0lUNhx4HjI/wAOe2lMY7UX8AdThO/STNw7NuPzuBfe6n7qYLOPhjjXuRR7lApU6VX/ABJVHN5owPtU5Ean11kS0pR6v6C74UfKKKKCVCqC5s2tro3MYzDMAtwoGSrDRJgBzxybw11xV/RVoysdTsFFFFVOBSl0pQcWzZD81kP2gP8AI020vdIKA7Nuc9ig/aWi0XapHqi0OJGj7h3gl2bZOORgjGveECn4g19qt6JWzsey/uz+u1fa9GNrcM20EkMUgiZVlKMEZhkBsHhJHaAcEisV2Tsjb6RxQrZwIqLwBpHBwBkjPDL7OVblRVJwjNWkrkaufm3pBttpReT/AMYxwpAJ1IeI5BOMn8otovF2D200t0kbP1/GB9ST9ythv9nxzoY5UWRG5q4BB9hrG+lDc6xsrrZ04gijt2d45hjCklfk2K8sDziT4Cl62GhKPS+iKSgmc26UrAfzrn1RtXI9LNh86X9H/qqTBYbJf0Fsm9TRn4ZqyXduzI0t4D6kWsx7Fe6wPh8mUP4XLL+u+oP3q4/hhtPmTfVX96um6ewrdrjaOYYmCXPCoKAhcA5AyNBn/KmtNjwLyghHqjT9lWnsYu2V9zryLkJx6YrXOkM59i/vVzbpkg7Leb2lafVt1Xkqr6gB91KfSPtqJbGaLrU6xuECPjBb0lz5oOeWTUhspyUVD5kWVvcVL9LTn0LGQ+tj9yGue39q7Wu4JIRsqdEkGCepnJ5g6eaB2d1foqL0R6hXrFakcLSi7pBVBIVui7Z80Gy7WKeMxSIpypOoBZiMjsODy7K+U10UwECiiqHfHZd1cQCO1nWAsSHZhnKFWGAQMqckHIwdKhBf6Q+koWDiKEB5wvEQx8xc+iGA87OmcArgEHXOKxjejeG52kyyXcisqk8ESYVE5ZPDkseY85ueoBODh8l6DrpmLNdRMTqSwkJJ7yTqa5P0EXJ/pUI9Qf8AZUKpczL3tI9SVXxNR7e3ibLJkYPYSPv5Vqr9AE7c54D6xJXn+T3L9Nb/AFXqFjOdmbwz2TOkEyKJWyxZVYjAOPSz2HHjU2XeS+fneyDPYoVf8qef5Pcv01v9V6B/B8l+mt/qvQ9lBu7S7HLIzidHkz1ks0gPY0jEe6vFlD5PKk0SRsyHPBKvGjesH/71Vpo6AZx/Pwe6Sun4Cbn/AKiD6r/sq6Vtx0s9kfwgISwW7tntwTjjVusQeJ0DDt5A6Vq0MyuoZSGVgCCDkEEZBBGhBHbWKnoBmkwslzEEJ1Kq5PsBwD7a2axs1hjSJBhI1VFGScKoAAydeQFdOHeiiiodP//Z"/>
          <p:cNvSpPr>
            <a:spLocks noChangeAspect="1" noChangeArrowheads="1"/>
          </p:cNvSpPr>
          <p:nvPr/>
        </p:nvSpPr>
        <p:spPr bwMode="auto">
          <a:xfrm>
            <a:off x="120650" y="-812800"/>
            <a:ext cx="9906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2086" name="AutoShape 6" descr="data:image/jpg;base64,/9j/4AAQSkZJRgABAQAAAQABAAD/2wCEAAkGBhQRERMUExQVFRQVGBwZGBgYGBkcHBkdIBoYHxoYIBogHCceHBsjHxgaHzAgKCcpLCwtIB4xNTAqNSYtLCkBCQoKDgwOGg8PGjQkHyQqKS4tLCwqLS8sLCwqLCo1LCwpLDUpKiwpLCwvLCwsLCwpLCwsLCwtLCwtKSksKSwsKf/AABEIAK8AaAMBIgACEQEDEQH/xAAcAAACAwEBAQEAAAAAAAAAAAAABgQFBwMCAQj/xABMEAACAQMBBAUHBggLCQAAAAABAgMABBEhBQYSMQcTQVFhFCIycYGRoSNSU5KiwRckQmKTstHSCBUYQ0RjcnOCseIlMzQ1VMPT4fD/xAAaAQACAwEBAAAAAAAAAAAAAAADBAACBQEG/8QAMBEAAgECAwYDCAMBAAAAAAAAAAECAxEEEiETMTJBcZEiUWEUQoGhwdHh8AUzsSP/2gAMAwEAAhEDEQA/ANxoooqECiiioQ8u4AJPIamswbpnlld/Itmy3MKthZTIIw+NCQDGdM+Oe/B0q76YtqNDsqZUyHuCkC4/rGwwPgUDj2iqnZ1isEUcSjCxqFHsHP2nWlMTiNilbewc55Tx+Fq9HpbHlHquFb/tVIHTMAo49m7QDYGQsSsAcagHiGR44Hsr3RSa/kJc0gW1YQ9OFlr1sN3Bj6SA68/mk91TLLpp2VLn8ZCY+ejr7vNqHSftMK13GsLpc8b/AC0DqkiRprxSceD1RB/JJ1zy7zQxub3fn+C8alzZNj7w292pa3mjmAxngYEjOcZA1XODzxyqwrAN8dkLs/q9oWaiGWCRSwTKq6k4IIHYdAccwTW9Wl0ssaSIQyOoZSORBAII8CDTlKqqscyCRldHWiiiilgoooqECiiqjePeq3sEDzvgscIgHE8h0HCiDVjqOVQggdN+2IopdmLNxBFnaZiBnRAMDHPOWHxqjXpUsPpJP0bVUb9bA2lti4690jiRRwxQtJqq5zrjI4z2nwA5AUj7Q6P76HVrd2HemH/VyfhSVWNGtLWXzBNRlzNS/Cjs/wClb9G/7K6jpKsPp/sP+ysLntmjOHVlPcwIPuNcqr7DTe5v9+BNlE2u525smZiZZxJnskacr7E9H4VaWO9WzkUJFPbovYq4Qe7AGfjWBIhJwASfCp8G7ly+q28zDvEb49+MVJYOFrOT7kdNeZsG/G17ebZ9yqTwueEEBZEJOGXszmtX3Iz/ABbY55+TQZ/RJX5ftOjW/kP+44B3uyr9+a0i/wBpbUC2Nn5VFAZWjgRLZDxcCrwu5kcg+auDhe3GMUSgqdLwKV7skbR0RudFAopsKFFFFQgVmW+G0tg3NyGurhRcQZj4o3lVlwSeHiTTQlvVk0wdKG15LfZ79UeGSZ0gVx+R1jcJYeIGcdxweyo+y93be2RY4oY1CjGQq5OO0nGST3mgVqyp8r3C0qTqGUy39o1zdRW99eMgw0BFwFTAiDODJKMk8ZKgYJ07c102RsZJLia0uI9oXMsKxNJ1cxIUGKMuCpcE+ezDAycYx21q9zseCXHWQxPjlxIpx6sjSoF/uxxzPNFcT2zyBVlMLKOsCghc5U4YA44hjT2YUVaDeqsH9ncVoKO6O41lNKZ44lMcc80ZSVGJI+TKZV/RZGLLqOWh1pANvHNJPK0cY6yVyFVQAqhiqqAMYxjsrf8AZ+zkgThjGASWJJJZmPpOzHVmJ1JNZhvnuFHbdbcxXKq4YusMjIgKMSzxjJ1YsSVOnYNTrQ5Tc7pPoM01Gk1KcbihHs6OPLJxR95R2X4g1JtNpTDJivZ/0gcfazVW+0YHOXkBGmEIOB4kY1PwqLPfwLLE0ZC4OHIGBw+OmtUjGo9He/TQYq+zvW0bddeun70Gdt579BpdKx1wHiTJwOWf/VPfQ7sRr4jat3J1kq8UUKBQqxgaM+AMcRyQMctTqTpk+072KSI8Mi5GCNcEHPPv76/Um7my4ra1hhg1iRAEOQeIYzxZGh4s8WRoc03hI6OUlr0sZuMp0oTSppbuTuWVFFFPCgVknSDvXdPtRbG3u/I0WNGZuAEu7FsKD/ZK4BIyQeela3WK9ImxVl228QJBubEMG+ZIkjcDDGunVqffQ6rywbKy3FbtDcO7kj12lPKykOiyZKF11XOXONe3XFMGw+le2kUrdHyadCVkU5ZOIc+F1BGuDoeXjzqmba093BawIxhmnlME7jnGUUmXHczBcjwPZVns25tplk2bbmKCCMmKUMyiaXGjhU/O7ZTk9wGhGcnOa/66hsLnV3cYLPfuymkWKKdZZHOAqK7H1nC4AHaSdKvqjW9rFAmEVI0VQNAFAAGmT3Dxqim3zjLl4njNpAGNxO2eDOgSONho751OMjkObChZc3CjSzZV4mTd7dviztmcDilciOFO15G0UeoHU+ArMt0tx4ZXuDeBprmKYq5Z24ToCrdhPECefhTLswSX1wL2dSiKCLWI80U85W/Pf4D2V52G/wDtHaI7PkPf1Q+7FRzcYyjF6217rQycTX2j8O5FhabsWsXoW8K+PApPvOTUptlwnUxRE/3afsqTRSbnJ8xK7Kq53UtJB59tCfUir+riuPRxsnybbM8Ns0i2qW4eSPLMgkdl4RqcKxAJHbgMOXKXvBtlbS3knbXgGg+cx0Vfaau+iXdyS3tXnuQRdXbdbLxDBA16tCOzAJOOziIrSwKm25N6BaabHmiiitQYCsY31u+Lea3UA/J2vC3jnrW93nAVs9Ylv3L5JvB5TNHL1TWwVGWMsGbGCBjtHb2jI7xQ6ybpyS8ik3ZFXvnG9nOtzFyd1lA7BNEDn9JEWHiV8RTXsbZySyOjRrPY3KeUwcaBhGzNmSLi1xkvxj1sByNLNztCTa0k1osbW0cPCZHlQ9aHzlAqHHAcgnJ1xnl2+9w9+FsYbm0vSI3tWZkA/LBOeBB2niOQO5hyC5rOipZMr4ly525BsLJJ5ZDJtXc/ZNnG881vEqLr5xYjPYoXi1J7B66qbWzk2g6S3EfU2kZzbWmAB4SyKNM9y8hn39rXZ8t7Kt1ergLrBbHVYh2O/wA6U+I0+AYaXqVmtE7vz+wPEV1LwwVkFK25R45dozdj3TIp8EGB8CKaHzg45409fZ8aR90dpva2ohNrdPc8chdRGQpYu2vWNhccIXXPqzQ6abhK3oKx3Meardp7y21scTTxo3zSct9UZPwpX3jvbzCrI/VvMeGK2tjl27y85HmqO0qB7ME163d6L4Yz1l1iaUnPDr1a+GurnxPu7TZUoRWab7EypK7ZLsr6LbN/aW8GZIIXM9wSpC4UAIuvMFmwRjtHjW41hW9Ft/F0kW0rQdW8LKsyJhVliJAKkAY7hnHceaitt2dfLPFHLGcpIiup71YAj4EVrYVwdNZA9O1tCRRRRTIQK8TShFLMQFUEkk4AAGSSeQHjXulrpJvGi2VesvPqHH1hwk+sBifXUON2VzM+jtjNHc3bA8V1cO+pzhQSFXPbglhXDbGzI5ts2o4BxRxGZ2+dhiIwfUwzVvuJbhNnWoHbHxe0kn76gbIfj2xfN2RwxRjwzwk/HNYbm3UnLr9hbm2NlFFFJgwooqNtS9EEMsp0EaM3tAOPjiupXdiFBu2/lN5e3J1Eb+TxHuVPTI/tNr7qaKXtwLExWEGfSkBlb1ucj7PDTDRKvG0uWnY7LeVW9dt1llcr3xOfcOL7qYOhW8MmxrbIxwcac+eHbX41TbefFrcE/QyfqNVj0E/8mh/tyfrmtL+P4ZBaRoNFFFaIwFcbu2WSN0dQyOpVlPIgggg+BBxXalXpH3jezsz1OtxOwhgH57fleHCMtnwFS9jjMK3Ym+T6rrJ3Q8KIheRI1kacIVyurKqOrEeOKsbyy8nuI0iVIJFnt1eWEuOKObiUq3WFskcOdcj1Yq5vtg9XHaWUJjyFkZzInEGUBSzEZByZCpGox7Kr9hbtyXltEz+TwwSOsrLCkiysU4guXLkAeI5Z0rKdSLvO+n79mBurXY1HYEh/pl2P8UX/AIqW7vrIINpjr5WZZYFWRm88ZWHOoAA9LGg7qup9y1b+k3g17J2+8V4G6RFrLAJHPWXCyF2YlwoliPpHmwSLTx0peM4re/Ll6lE0iW27Jyfxu85/Tf6aV+kDdyNLZAGneWWaONS80j+lnPmlscl7qtN6NnmKIHyq74pJEjX5XAy7Adi9g4j7KpLrc+W0uobhhJdRQyFy4LNMBjzQULYIVgDldSM6d16Ts1Jy/Ni0XzbNEt7cRoqLyRQo9QGPurpVVsnem2udIplLfMPmuP8AAdfdmrWk5Jp+IC/Uod/Lvq9n3J5ZThHrYgffTv0V2pj2RZKRgmIN7GJYH2hgay/pTmLxW1sp864mA9gx97qfYacOhjaZRbrZztlrKT5MkjLROSVOM9h540HEta+Bsoer1GKeiNLooop8MFZRvFO9xt11c/J2UCmNfz5ccT+vGnsHjWr1iG+Sy3O8EgtpUie2tlywXiDnIPBIM6jzwO8ADTSg4j+qWtik9x9gvCbvaUx9G3iWJfYrSP8Aax8KsdzE4bC0H9Uvx1++qeXZ0lrsu+MxUzSiaRypOMuOEAE64AxTHsGPhtbcd0Uf6grGqWy6eaXZAJbtCdRRRSwMUukolbaGQcormJ28B5wz7yPfTbkHUcjqKgbe2ULq3lhb+cUgeB5qfYwBqFuZtMzWiB9JYsxSjtDppr6xg+091GetNej/ANLb4nbbG6ltd6zRKW+ePNf6w1PtzVQNzLiH/hdoTIPmSgSD36YHsptoqsas0rX+pFJoRrndHaElzBcSXFs7QegCjgc86qoGTnxHZUrZl09lvBaO5QeVxdVKVyqFtRoCSfSWPGTk6cs4pvpG6UHMPkV0uOK3uARnl2NrjBxmIdvbTeGrN1Yp9C0ZNs32ivgNFbI0faxDddzNtHa1wwGtx1Qx3IWB+AT41txrD+jjZxjgaQqV6zh4cj0lUNhx4HjI/wAOe2lMY7UX8AdThO/STNw7NuPzuBfe6n7qYLOPhjjXuRR7lApU6VX/ABJVHN5owPtU5Ean11kS0pR6v6C74UfKKKKCVCqC5s2tro3MYzDMAtwoGSrDRJgBzxybw11xV/RVoysdTsFFFFVOBSl0pQcWzZD81kP2gP8AI020vdIKA7Nuc9ig/aWi0XapHqi0OJGj7h3gl2bZOORgjGveECn4g19qt6JWzsey/uz+u1fa9GNrcM20EkMUgiZVlKMEZhkBsHhJHaAcEisV2Tsjb6RxQrZwIqLwBpHBwBkjPDL7OVblRVJwjNWkrkaufm3pBttpReT/AMYxwpAJ1IeI5BOMn8otovF2D200t0kbP1/GB9ST9ythv9nxzoY5UWRG5q4BB9hrG+lDc6xsrrZ04gijt2d45hjCklfk2K8sDziT4Cl62GhKPS+iKSgmc26UrAfzrn1RtXI9LNh86X9H/qqTBYbJf0Fsm9TRn4ZqyXduzI0t4D6kWsx7Fe6wPh8mUP4XLL+u+oP3q4/hhtPmTfVX96um6ewrdrjaOYYmCXPCoKAhcA5AyNBn/KmtNjwLyghHqjT9lWnsYu2V9zryLkJx6YrXOkM59i/vVzbpkg7Leb2lafVt1Xkqr6gB91KfSPtqJbGaLrU6xuECPjBb0lz5oOeWTUhspyUVD5kWVvcVL9LTn0LGQ+tj9yGue39q7Wu4JIRsqdEkGCepnJ5g6eaB2d1foqL0R6hXrFakcLSi7pBVBIVui7Z80Gy7WKeMxSIpypOoBZiMjsODy7K+U10UwECiiqHfHZd1cQCO1nWAsSHZhnKFWGAQMqckHIwdKhBf6Q+koWDiKEB5wvEQx8xc+iGA87OmcArgEHXOKxjejeG52kyyXcisqk8ESYVE5ZPDkseY85ueoBODh8l6DrpmLNdRMTqSwkJJ7yTqa5P0EXJ/pUI9Qf8AZUKpczL3tI9SVXxNR7e3ibLJkYPYSPv5Vqr9AE7c54D6xJXn+T3L9Nb/AFXqFjOdmbwz2TOkEyKJWyxZVYjAOPSz2HHjU2XeS+fneyDPYoVf8qef5Pcv01v9V6B/B8l+mt/qvQ9lBu7S7HLIzidHkz1ks0gPY0jEe6vFlD5PKk0SRsyHPBKvGjesH/71Vpo6AZx/Pwe6Sun4Cbn/AKiD6r/sq6Vtx0s9kfwgISwW7tntwTjjVusQeJ0DDt5A6Vq0MyuoZSGVgCCDkEEZBBGhBHbWKnoBmkwslzEEJ1Kq5PsBwD7a2axs1hjSJBhI1VFGScKoAAydeQFdOHeiiiodP//Z"/>
          <p:cNvSpPr>
            <a:spLocks noChangeAspect="1" noChangeArrowheads="1"/>
          </p:cNvSpPr>
          <p:nvPr/>
        </p:nvSpPr>
        <p:spPr bwMode="auto">
          <a:xfrm>
            <a:off x="120650" y="-812800"/>
            <a:ext cx="9906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302088" name="Picture 8" descr="http://t1.gstatic.com/images?q=tbn:ANd9GcS2-Q4k1SsER_6IeW2-Na3mvVm24HG-LJRuyhoBzXeLW6mQnXWp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1971675" cy="2286001"/>
          </a:xfrm>
          <a:prstGeom prst="rect">
            <a:avLst/>
          </a:prstGeom>
          <a:noFill/>
        </p:spPr>
      </p:pic>
      <p:sp>
        <p:nvSpPr>
          <p:cNvPr id="302090" name="AutoShape 10" descr="data:image/jpg;base64,/9j/4AAQSkZJRgABAQAAAQABAAD/2wCEAAkGBhISERIUERQVFRUVFRcYFxYXFRwYFBgXFhoVHhQWHBwfHSceFxkvGRcWHzAgIycpMC0sFSoxNTAqNSYrLSkBCQoKDgwOGg8PGi4cHB8pKSkqKSwpKSwpKTApLCkpLSkpKTUpKSkpKSkpLCwsKSkpLCkpKSkpKSksKSwpKSkpKf/AABEIAGgAZAMBIgACEQEDEQH/xAAbAAACAwEBAQAAAAAAAAAAAAAFBgAEBwMBAv/EAEMQAAIABAQACQgGCQUBAAAAAAECAAMEEQUSITEGEyIyQVFhcZEjdIGhs8HR0kJUcrGy8CQzUmNzgpLC4RQVFjSiB//EABkBAAMBAQEAAAAAAAAAAAAAAAECBAMABf/EACERAAMAAgMAAwADAAAAAAAAAAABAgMREiExBBNBBSIy/9oADAMBAAIRAxEAPwDboScTxuc02yO6A3sBqNLdGhvY667iHhhC1whllJsopyS2fMV0J1l2+8wl710cheGL1EuapMx2G5DXA8CTcbw40+ITGVTlAuAbd4hcohmq5IclgQeecw5hI36dobhLXcWhsL67McvLfT0RqhgBpr6oqV2MiWCSVW3SxAH3xR4RY9LpJRmPdidFQEZmPTa+wA1JhGm1NZNZiXWQHPJmPcTyDYIEUDMoJ0C2W+YDUi8NWSYfmxFN2tJjtL4Tlua0traGxB19B0jr/v0zqXwPxjM8UwYqGmcY7TkdSCVucpJMu4OYlSwtYMd7Q+UJ41EdNnUMO5gCPUYpwVjyp7nRD8lZ8LWq3sKDGpnUvgfjFTEuEUxUNrA23A19FzaKuI09lTjOaZiZh1qDcjTo0isiH/TK0zniSpuTyr5V36zrr16wckw01IcWXKtVT3+FKq4U1SqGWcvpAJ8Ld8M3BHHXqEImasv0rAAg9m1xC7i1W/EcpyVH0Sq7Ko0Gnb6odMDoElyUyKFJRC1uk5R/mPPjbPXYl0ONzWM/MebUT0HcsxgPUIkUsM3qfO6j2rRIrT6ENShc4V6NTntcf+QfdDHC9wuXkyT1TD60eJ78GA1Ov6VI6r2PpQiG0SrDUeiE/PlqJB6n+ce6GaVXZjDYJbknzUlWn6xW/wDoVOvFJOsC8lsyg7MLarfYahWubAZNxe8c0pjnCMX8ozTQeMKIcxIVWyrnd9NFDaZQLjQFm4RyUNLOuPoMbglSNDdrjXQE+i8U62WGzqVzDXk9dr2GlyNRuNt4TM9PZR8aU00Kr0SzRNsFljI0pcpLlrc2czvynOa5uVG1+0nOChcSVDHReSt8uYBbCxy9TKRc6nfpgdh05jLBeVxRAAK622FwCVU2vpew26jFzApb8VfUZndh9kk5T2AjXuMafE3VNGH8hqYlr0IY3XgrZLtkmLmcqzKCN1AUFpjajRRYdJEKOG1TXdBmKBeLIN1N5eUXZCz5H3uL7a/TS7PWSFUyzlUM0wEtazFUDMwv3LbX9qKRwwJIE3TM0uWL2A5LMrZQABZbm/WbAnWDSfN9+IWLl4l16U8ePkfH8B+EaTTpZFHUAPARmuPDyQHXp+Me+NNET4vCpmXYZzqnzuo9q0SJhnOqfO6j2rRIsQhqUAuFo8nK/ij1qwg7AThYPIp2TU98T14MLNT+sk/bX1k/GGmjo7bKR2wsTufI/iS/xJ8Yd3mdVoPx7alpGGbGnSpgvGZhWXa2ZnIRQRdSWvcnsAuTttbphYxGtnU5loCTLK2E4rmdWXoYBSHFsuoUEgnS4JghWYmJ06W0qYGXPkQqwYZVu059LjXKF16E7TF8qCNt+g6jTa/XGWV8mUY549r9ELEKqoqJqqpYqbCYcpWWUuC4BKqdbZdRcjS4GYFloi0vSW9wlgUa5S9gbK26bja4HUDBfixawAA6rAD1fnWFnHpjyGmOmbVOgXs2wa177FToDrLhZql/kNzNL+x1quEAn8aERgZaNL1IKmZNZVGUg62ydNjyu2D2PgCQQP2kHoDD3RTwLgdxSSg0zYq7pkBOZcpyZs3NFlW9ieTvBLhPJtKXtmIPX/iN1vT5fphST4qfEK2MC4lDrcDxdfmjShGcVwvMph1zZfraT8DGkRni8NmZbhnOqfO6j2rRImGc6p87qPatEitCGpQG4WD9H7nT8UGYEcKlvTP2FPxrGFeDCnXnmHqdT4MnwhvZwvbCbip8nf8AO7n+2DxqH1PRc6w3xZ5Jknyr4tAJKSRLruMVVl8+UljlUtxcq4AvlubTNrc0b7Qwslt7iAmH04mujzFDDimezAEBp7Kw0PSFDLftME0oJaiyrlHUpZQP6WFomvTouhNSiyV/P5EB1qA9Wiq2qBnYA6gZSg22uXB/kMfdHhEsS2UrfM8w8q51LsdcxNx7o8pgsmfJYABS4UgCw5fJO3ev9Ig42ppMXLLqWhpppVhqYE8JarMiADQTV9QaD0yVf4QvcJpRCyrnQzDp3I8VW05bJpTlpIB1C/pFIP3qeph8I0WM9tespB+8+4vGhCJ8XhSzLcM51T53Ue1aJEwznVPndR7VokVoQ1KBfCX/AKs3+U+DLBSBvCHWmnfZPqtGDGEvEx5E9x/C/wAYNY7NK2ljRZia2F3YHNxijXSyAbAm7i2sCK0DiTfqb8Kj3w0z8NE+TKIbIyhWRgASpKWO/YSPTGWNtpo6kt7a2LXBitE9Z04G4aYVXQDKiBcqntuWPpg31RzTgyZI/R3I2uszyiEKqqNdGU2Uag621BijUYnMQ2eTchwnJmg6sVANmRbDlDrhbxtdjTap6QSvATHpxRWcG2Qhr/ZBb3RYbGSCqmTMuzFRypRW4JB14zQcknUdEdHwcz/15VUuCUUli1raFiFAHYBr12hseOqexcmSZXfo0rUDpO0A+FMwHiAP2nPgtvfFlpWul7QHxZ7zJI6i39nxirLCUNkeLM6rTKlOL11L9r+1zGgCEHDRevpvsk+Esw/CJ8fhazLcM51T53Ue1aJEwznVPndR7VokVIQ09zpA3HGHEuvS6kDvOx7ou1VQqqSej7+gQs1dSzklvQOgDqienodLZQnUjFMul+rw+A8Yv0/CdURJbqwKKoOm+VQL79kcxHOppFcWb/MJL4jONhE8IVYclx26gd97nSBU4h5jHRgZ0k6dfk79l9FP8whO4TBJcxEnFuK5Mw5bgMMzKFLjlLzSeTr3WgdOxR1lyZVNME0u0wcTqUWW2e17HJM54ObcEHXTU1kb6BOJJ7NAppwLymYc5JrqdrlnB07cjk9xPRtfkzlNm5XdcRn8zG6hkEppiIZRlyyWsC1uLDTi1xYjNcZSSctzlBubWD42Q7pLmNNVTcM1iwDKOSbXFs2a2vqgxmqVpC5Pjxb5M0A4gNrH0xQxAF3Qi1lzX1sdSnywFGMuBzASdo6yKqcx0X1affHPJVLTBOGZe0XsJkMKyU7AABWAOYc4qQBDtLOkJCrMy3YWbXY+B74ZsExQTVseeNx2dcCX+DtCDhnOqfO6j2rRImGc6p87qPatEilGYwY7wmRZgVqeqe2xliXl79XBvA7/AJPJ+qVvhK+ePIkBwg8me/8AJ5P1St8JXzx4eE8n6pW+Er54kSB9aO5Mq1eKUsy2eirbjYgordouJm3YdI5UtXRSySlBWAtufJlj3kzSSOwnwiRI760dyZyrHoppJeirrnqMtT3EiZcjqve0fVPNo5YASirV7uK1v0m7kk9sSJHfWjuTLP8Au1N9TrvGV88dpfCCQostJWju4r54kSDwR3JnU8KpX1St8JXzx7I4VSUYMtJWgjslekfrNokSO+tHcmUMFo5pWa5Rl4yfNmAHnAO5YA7i9j0R7EiRpoU//9k="/>
          <p:cNvSpPr>
            <a:spLocks noChangeAspect="1" noChangeArrowheads="1"/>
          </p:cNvSpPr>
          <p:nvPr/>
        </p:nvSpPr>
        <p:spPr bwMode="auto">
          <a:xfrm>
            <a:off x="120650" y="-484188"/>
            <a:ext cx="952500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02092" name="AutoShape 12" descr="data:image/jpg;base64,/9j/4AAQSkZJRgABAQAAAQABAAD/2wCEAAkGBhQSEBUUExQWFBUWFRkYFxcVGBcUFBcVFBcXGBUUFBYXHCYeGBklGRcUIC8gIycpLCwsFR4xNTAqNSYrLCkBCQoKDgwOGg8PGi8lHyQpKSwsLCwpLCwpLCwsLCwsLCwpLCwpLCwsLCksKSksLCwsLCwpLCksLCwsLCwpLCksLP/AABEIAOEA4AMBIgACEQEDEQH/xAAbAAACAwEBAQAAAAAAAAAAAAAFBgADBAIBB//EAEsQAAIBAgMDCAMLCQcEAwAAAAECAwARBBIhBRMxBiJBUWFxkaEygcEUI0JSYnKisbLC0QcVJDNjc4KS0hZDU7O04fCDhKPDJcTx/8QAGgEAAgMBAQAAAAAAAAAAAAAAAAQBAgMFBv/EACgRAAICAQQBAwQDAQAAAAAAAAABAhEDBBIhMVETIkEUMmFxFVKRBf/aAAwDAQACEQMRAD8A+41KlSgDJtLGiJL3F+gaknXWyjVja+gpVm5bSLcERqepgF1sOOaYH0sw7gD02rRt+c71/kgKB2ZVYgd5byHVS17oYOcz5lNiQrZgLqDbKzWuL9ncKylOiUgxJy8e/pRcfjQg2zduJ45fPsrJHy7mbRSpPTl3R1ynqZtM2X1Xrj3QBwP0If6z1dXSOuheLOc2zWA69fXlW48BWe9k0fRdj7dWRQHJD63Bt1ngV0NhaiHu1Ov66+cbLd7r8bOAOI+FbgeGnR0XNN/uc9dO4Yqa5FM+WWN8IMDFr1/XXayg8DQmDDG/GtwUgVaWOK6ZGPNKXLRqLgVBIKGnMxr2SVgKPTJ9f5o3PiVHE2qv85R/HFB8RLfjxoew10B8K3hpk+2J5NdKL4Q0fnGP44rz85xfHXxpVzV7V/pI+TL+Sn4Q1fnKP46+Ir384R/HXxFKhqXo+kj5D+Sn4Q2e7o/jr4ip7tj+Ov8AMKWEWoY6r9LHyX+vn/UaBi0+OviKwbT26sVrWc9IBYkcOhFY9J6OjtoHK5VWI6AbeFC9oSMq5FsSQbk21IBJJzA9XV19lK6iCxcJjumzyzW2g4OWx6YSO8yDoY9MQ6gP4x22pk/KLEpsyeDjqU/CA6z/ACn1rWFw6MOcqhgfiul/XDHa/eKzbRwqKwIJW4uffprdhtlXo7aT9Qcoc4PyiYdmy2Nz8qI9JGnPv0X4dI66aQa+L4XEtc6EpoNczAZjpfO7dX/NTX0LkXtEsjRk3yAFemykkZe4Ead9uitYysgZ6lSpVyCVKlSgAXtXYolOZTle1jcXVgOFx16nXtpWmjSHEMJhnK2sFUZTdVIuWPdpbop9pI5TNlxrH9ip8BKfu1nNKrJRcNvRdEB8F6r9XVr3UB2pjkbMRGUIB15trWvYi1jxXxHZRh3sG7FP0cSV+zYUF2/wk7C/0XxHsC+FYJlht2fycWMhyWZhwvoFuOhR06njRHcmtsbXUHsB8qgSuhGW1cCkse58mcDLXJxB6QavePqFU21qyaZnJNcIm+tQDbe3srGOMB5bAnMckcSsbK0z/Bv0KLs3QLXYZuWnLZcCUVUWVyrOUL5CEUc3gp1Zrhb2ByNrpXzvb2NLSRpH76SzPdQwZ8U2UvMqgZy4OgIByKoGgvWGXOocR7LKG77uvA3bVxEKKDiZHxGYgZI+bFq2WwjVrNzrizs50panxuHcgR4KCxzBjHGrOjIw55YAZQy6WYgi46jWjA8icXMXaQrh0exKfrWJ0uSinLckX5zsPk1ZjeT2Ejjymd2ynnSlRMi2vdTeJsPEAeNgpFrE0k3km7lIajidUkkhdHKCSJXBxDIAr2Q4iM2J9BQTIzqBfpNtPF65JbY904YS7xZLsb5fgsAMyEcAQb8LixBBINYuUODUYGTKFI3WYhVUI+QBwwVdLHLe3DWqeST5cVMguEkRZV5ysM0eWN2CjVAVaIAa3yE09op1k5b/ANEddpVHG5R7G4Cu1QV0uHNq99zmuy2jhqL8EWSg+Mx87TTLCIyIIkdlYMXlaQyERowYBObGbEhuc40sDRpYLULw+IWKbHyNoqph3J6gschbyWlNTNwhcToaLEsmTbNcUaoMQssSumqSIGHargEeRrDisGyoc2Vk0F2vmAJAsbDXjxrrk1hWTCQKRYiFLjqOUEr6r29VbtrJbDSfNHm6j21OeMZY7l3RTTSlHLUXxZlwUOEC885mJuTZwB2D8ao2tBgiBlax1Ghbh6xUhtkJyjRGbgDqkcci/SkrPt6BVawUc0uB/Akbj6Tn6q4nB6Aw7M2K0rssQ3uUKcwYWAJaxOa3bX0Lk5sP3OhzEF2te3AAXsB16kn19lAPybpriT8qNR3AMbedO9MRXFlWSpUqVcglSpUoAlJHLAfpX/bHyE/4070l8sl/SU7YHHmR96qT+0lFWJ4S/MxH0Z1b20K5Qr+t+dN9pj9+ik2qydqYnzETe2h23RdpPnSefuc/epVFhzw2IJjS3xFPiorTHIay7KIOHiPXFH9ha1rFXUVUc+nuPTMxrLi52VGKC7gHKOtugVtdrDhWR2vQlaCba+T4ouIlxkzszZjJLHBI7jmj31IwFS1i6qb8AAeNzcB0gjjwspgwsS71woaSS7nOwZk3h4uFjSRyLgC8agDPzQnLHDvhsVJKFURTlWRwbAYlFDKj3bQs8dxlHOMrXPN1LywCScSgSkO0eJRYmMe9gfDxRSQiXQK65Fe2ZSQQAecSEJYtkqY9g27biV7egSIMGxkkUjD9a85GhFiN0WEdiCRlRQRoRYgGtGH21FMTFgY5Zd0AhWKMokenNXPJkQc3trbg58AMTmwGFz4yNSjMySwiEPYt7okkXVtNAAznosCTV20eUuLw6MVwULOxLPJDJdb2tvGhKq7tYDmhiTYc6rbYrhs13PtIXdk5o3nw0qCO0vvcQbeKoMMUsiBlGUC8l8o0G8IF6E8mcAFx8KgDeRidHOUAssQ3SHPxY5TGcnCzFugUf2dgCZN+0u9DKWQhcubf5HklfrZsqAAWCqiqOkkNjdgRLjXZmSITLvN87PnzIQskSEyKqggxtre3OsNNDHNRnZXNjc8TifRoRbjW6FVIpZ5LzFsNGQzOt3CsxJZo1kdY2LHVroF1PHj00xwR34V1pu1ZwcaqTj4O5EHClHa+BzjaKDQvHGo7TuGy+q7W8ac5sqKWYhQouSxAUAdJJ0ApIbETYiXEtAgEUjIExEpKxsqQqhaGMDPIM5ezc1TYEE3pLPL20dLTY6nf4LRywhyRyMksUUmUiaRRHCC4uoJdgwHRmy5b211Fatp4kNhyVIZW3dipBBBljsQRoRSti3ljaLCmRZ8j4RQ6pu2QpIGyMMzAkxRM/QbKTwIrRsnHqcPNGBYe6DJHb0WgkxcgBHVZ4306mQ9OkrUOUXGXgpPRqE4yh55C8I96P7pvNMItVcoNZD8+X7UCVogHMt8m3jLAn3ay7bPvn8cn+qjHsrn/ACPBf8mg97nPXKvlEv406Un/AJMl/RpT1zfVFEKcKbj0UJUqVmj2jEzlFkQuL3UMpYW43UG+lSBpqVKlAEpQ5Yp+kQdqMPpxfjTfSryxHv2F+cw+nEfZVJ/aSgdHqp7Ul+lhoW9lYdq6lu0j6SYQ+yiOz4iwT1fSwaj6xVWIwANiT8GPh+6j/opaiwx8mVBwkB/ZJ5KBRSQAUL2AwTCxAcAgHhpWz3Reugk2KOUVwQtWfECtSC9W+5xV1LaZvG5o+ZcrcA8zTLIUaOFRKIZVdomiEeYSZY3Qu++WRTmYqoVbLdrlg2JhjFhYUPGOCIEdqIq28au/KDsiOXBtmQs4siFGZGG+dI2F0IJQ3BKm6nKLg2rVMQCR128qS1Dbds6GmSUdqF3CRyYCBA0ivDHzZAsYjKoSb4ktmZmcMQ0hJsQWIAtri2zu8ZKF5s0MI1GkkbTv8a11YpHbTW2+PTTSBQBds4X3Q+FikQSx3LxqpWx0LW0Ck6i9job3rBNvkZaS4LsMTaxFrcNLadVDdvqAhcgNuiJ1uA2sV2YC/Wm8X+OikEyuoZTdWAKkcCCLgj1Vm2zhyYZDwG6kuTwtkNTFtStBNJxaYfhlHRrfgesdBrYuKKjtobsrBBYYgSSRGgvwuQgF62rCD0V6B7WeSjujwhZm2lC8r+7nYskjbuF0f3Oqqx3UuilZmK5WzsTlJIAUg11iVGMdyuNJiUD3rDlUa5H97KCZLEhrBcmg6bGnCJrcNKGROJMTO5FwgSEE9JUGR/VeVR6jXKz4q91nc02bdUaPmy4TdmT3Pm9zs7LHOplnMOZQcQYI1DZ2Zi6rKToQwJICgm8Hhl9yLMqmNZNwkMZ4phohI0Qb5TXLnsKjUgkm4diPPAm8kyKygskK5AyMNIy7ElVsbHLlPQCKm34CIgLWGcWtwAWOXS3QOFWWFqDlIpPUJ5Iwh55PYF6PlKPHGEfdoZtlucP4j44tj92i2HHOH7yP/VTt7KC7Xbh8y/jJiH9lJLsaGn8my2wjdsz+QUeymuln8nq2wXfLL9sj2UzU2uihKWdl4xvdjpeOxaQkKIwCASFyFeeZLAZg/U1tLUzUqbHw7DFsSkaAyytl4Ehr2mCsc2cghTpa2br1kBrqVKlAEpf5U4cM8BPwXb6gfZTBQTlOObGepz9hvwqsugMeDW2QdqD/AMLj2VjxHor8xP8AKk/prdh/SX56fXKtYsT6I+Yvks4rAsbdmSe8IOoEfSatSS61g2bbdC5A1Ya/Patkbr1+RrqwrYjkz3eo/wBhGImrw5tWWGZehhV16wfY3F0gXyjkIw7sB6GWT1ROsh8lNU4+UZhbW/SOFujxrZtbELFE8khARFLMTwsBc366UtjbQaKPLilMK/3UrkMoj/u48QR+pkVbLzuacvpX0rDPFUhjTSak0w4p1pUxHJR0xc80EUUb4g86fM7SgNbPkiZMoYm5vmtexINstMb405M8SiexGiSJqL87K5OUm1yASL9YrQm2AVvuMRfqKDwzBivrvalIpj0pJGLZ2zFijRANFUKBxsFFgLnjoONVbRg3zCHof0+yJSM/8xsg+c3VWTE7adHZmW7myJEDdI765p3GgY2vYXIC6XuTXOxITIolzuksl8zoxAOUsFG7a6FABoLevUmt4JJ2xbJJuLUexqWKrVjoVHtKSL9apdf8SIE2+fFqw71zDuophcfG650dXXrUhhfq06eyuj6il0cn0XF8ot3XXwpdwjmPAmQ+kyyTN15pM0tvAqPVRTb+1FXCym9iVyDQ+lKRGttPjOKybRlQqIwQQzIgHY7qn2SaUzybaQ9popJyDEGEyoo6lUeAAoftldEHW5+w340Zy31oTtoc6IfLPsHtrWb9jMYRW9NGSHDAshGnPjPhvm9tK21uA/dJ5x4lvbThg+Kd6f5LH20v7bwmYAj0gkfr95bT6VIUOjNyCX9Aj7WlPjK9MNAuQ4/+Pg7VY+LsfbR2mV0UJS3hZD+cpAzXHwBmJAG6juoG9sGvdsoS9mv03pkoEmCcY3eZFyEkhxc6GJFHNHoyXVueQLoQLnQVIB2pUqUASg3Kke9L8/60cUZoRynHvI/eL53HtqH0APRwDc8Ay/58g9tA9p41mFk5oy2v0m0syerjWiWfO1h6Ksp7yMUL/aqjHJwHynHhjAPvUq2XNPJaC8F+J3knHX4RPtpgjwrUM5BLfDt2TN5qh9tNRFdCOWopCLwXJtmOPCX4gVDCR6PgeFaTJbprHtfa6YeB5nuVRb2GrMxICIo6WZiqgdbCocmaqK6Qt7fxBxGLjww/Vw5ZsQegve+Hg7dRvT2Inxq3uoIIOoIII7DoR4XoVs+Uxukc2s84eV3X0DKMudB02VSFW/wYh08S/jSWSTkxqEVFHzzYmwFws7LJh4ZSoVbOiZpVjvu8RA7C2bKQHU/CA1FgWY5MRGMxigxEZbVgjCBDpxOWTKO9RemSfBJIuWRVcdTAML9evTWWPk5hgb7lT867j1BiRQgFMI05CoFAW4BS5jjzellY6yynpbxtc3ZMJAsEY6AqhVHE2AsB2miu7UDgAAOgW0HdQWeMs2Y3t8Hu/GpsKKMPtQz5it1VZGTqzGM5WIINyM1x0aqewmibY0ZYuuaKS2ssTbt/4yOa47HDDsrDgMQYZZo+gStIB8mfnG3/AFRN6rVxysxd4ViVv15KkjS0Ki8x7Lgqn/VqttE8NAzD8psXiHhR3jkifEIQFhyu0EEgk37tmspbLGxsLc8AWvow4sbzGYRANN60jfMgie3/AJHioLyOCSl5lZGLcxFVlYrEh4lQbrna7fNWOmbYeG3m0D+wwxDdjYmRCq9+WBj3MvXV4NymnIiUduJqPyMyyMvDUf8AOBrBtaW8kPeftR0Tkw9qW9uT5MRF1ZGJ/nj18qcy1ssQxblOmbcNoF7PZh1/GhmO49wTyjjHtomp5p+bJ5RRihm0/SbsP1CAUkh0aeTi2wsI60B9Z19tE6wbIT9Fh/dJ9kVuU3FMFT2lDYODCYq4QLIzSb4bqJEVrc0QOqhnJAXS7c25bKbCm+lfCQ5NpyZYWAckl8iBSd2lyrCHNYmwN5NWJ00IAA0VKlSgCUF5XyZcKx6Q6W7y4Hto1QLloP0NvnxnwkU1D6AWsILR/wAN/CTDv96rNoDnf9ST/UwN7aqhPvR/dP5RYVvZV21tGbskl/8Arv7KTLhH8nze8SjqlHnFHTLIxpQ5FylVnA/xF/y1HspjWYmuhihcUxTJkSe00CHpNL+1W32JWO3veHyyMfjTkHdJb5CneHteLqNEtrYWaTDypDJu5WQhGNxlYjjcAkd4BtxsbV8vnGL2ajAmVBK7H32+NiZyLsRKnvqkqpN2I9Emx41XLJpUXxpdjThG3uPduiKEKvfM5LeUK+NHojrbtpW/J9jDNBJM2S8k7AZCWXLCqRDiLjVXNj8btpph9Kk3wxrs0tUr29QmrkGfHPzQOs+XTWWSLm93sq/Ennr3GuWbQ91VbtkoVdsjLJHIEZ81oiEALXc8wgEi9nCrx/vDS+2HONxIiXMucnD6qyMiKS2LkKsAVYc5NRxjTrpn29KUglccY4zIOxoSsq/SQUT2ZsaCPEPiI1KvJmvz2K++MHdlUkhSzKpNrXtW+LE8q/QtnzLE6fyHsTydwkqgSYeJwoAXNGpIAFgASLiwA4GrtmbMgwyZII0iW9yEAF2PFm6zoNT1CuUmuKuiHVTDhRksu7ot3N+JpO5XLbEqOqBz9s/dp2VaSOVpvi7dWHI8RPWOR+03jFXZsibmv2DEDwKKPqrBtg86T5z+W7/prbEf1ndP5z5fZQ/bJ1k+dJ9pv6aXiaDvsxbQxjqjX7Iq6LpHUa5wq2RR8kfUK9j4t3+ymSpZSZgYWk2jvL5Llm0bDsW3arDIoIBkKZlsRfQnUA2s50uYNIkxawiV2aIMUiYALGrLxVlTnWDZQGbQE8eNADHUqVBQBKDcsF/QpewA+DKaM1g29HmwsoPTG31VDAS4v1bfu5f9PH/RVu2f7w/Kk88KjfdrmGOwKnqceMMwH2a92pqrduv82Df8KTLl/JEe+YkfLX749lNC6Uq8lHtPif4T9OYUxb6ulhTcEc/LJRmzo4o3pc25iS2NwiA+gJ527AsYhTznb+WjhWltVzYrFS8cqxYdP4VM0nnMg/gq2oqON0GlueVX+y3koQcHEbWJzkjqbevmHfmvRyAa8Oikfk3tSZWlKQyTYY4ifnIEVo2ErhljVnBnQkZiQBlZmAzcA2YXbsNucxjv/jI8P+aq1z9vJ0mwlavQKzHakJ4TRW694n41RjNvwRZc0i846FWUgWsLk34XYcLnjpYG00RZbiD753L7aonIC99Y4+VGFeRguIiY3sArh/RHyb9RrA3KBX1jjnl1sMsTouny5gice2quPJKfBRyp1w0ka+lNkhXvxEgj+yWPqNNcSDopFTfNiIZ5cgijlAMYJZxJNeGOUtYLZTJbKL2zsbkgV9Ew+Ey9FdDTVGDZzdUpTmlXBbhsJ11uC5eFVoCBVU0podyZeNY4knxtqTdtPmxZ/doPHej71M/uck60tbQF8cw7IR9JP6qpnSUOAwSlKfJvwi3Vj13+linoZtY3z9rN5vNRjCJZVHZF9KdjQXG6nvYebyfjSkRw+hqNBVcXFu+rC1heq8MOb360wVLaVMKh/O8pCXGQAyAPod3HzCVOS/TZxm6ja1NdBIuT5GPbFFxYplC2JPoqL5ri2oOlj39FABuvK9rwigD2sm1ReCX92/2TWoGqcct4nHyG+yaAFWKDMF6/6lxAsfGsWLXmAHjlh+lh5lojs03yd6eZk/qr2SIMqX+LB99fbSrRYB7BntPL2op+m59tHRiqE7J2b78bHjEvH+E+2jqbOrr6VxWJWcXWRm8r2lPuu/GgGDxQGF3x0z73FG/xZGaRPCPIPVRXlHs9vcsoU5WdN2p42aUiNT6i4PqrzaOBVYjGvAqkK9gcrELDuPlS+tknUYjn/OhKO6Uizkns/dYLDoRYrCmYdOcqGcn+IsfXRgGoAKhpE6BwcOl7lFv15RfxtQDlJggGTdpGJGSQJzVW8imGRSSB0ZGphPbQfFYVpp4JF9GJ3Jve5V4nS47cxQ9wNTYUE8Itl7OisuMw2tx/+/71vtXEyaVACvjcEHzxk2WZSpI4q3Q47RxHaKceTu0DPhY5GADlbOBwEqEpKo7A6sPVQXaGGDL1EEEGr+RsRVJlvcDEyMOwTBZbfzO1aYvBSfkPyEnhVLRnia2AVy8V6ZUqMJQsGSZujWggw/6W7HjeMd1tzTcsVqWJj+kyfvB5CM+yqZp7o0GLFtd2WYbgn/b/AFs1A3F2TtZPNlP3qOwfB+dF5RFqBI4EkN/8SL/06edLR7GGPmIN7L1/VVwFUwLc5jxP1VfTBUlZMGiR3QOWJdjz3LtmY5youb2AbQdAt0VrpXwoB2mzqsZzKwDhwWZIwqsB76b5ZQVKbsAEXzXNiANFSpUoA5YVxLqjDsP1VbXDpfvoAUtlnRO+P7Sf1VePRT5sXlMR7aFbF2jdFzaHTUcNHw49XGipbmi2un2cQtLFijYiXnA/ZfUIqOYrERwgFza5yqACzMxuQqqoJY2BOg6DQbYmmKX5jjwCfhRbba23T9CvY9gkUoD/ADFR3E0xCTUDFwUpcg+fFNO6jdtHGjByZLBnZb5AqAkhQ3Ou1tUAA4kDzjt5i1iykFJGZulcscd4ze3EmRDboynsv1PjWjglnUBmZz6RICxRMYwdATYAM9vlNWTk1iN5OxJu6rJvGsQrMzxqpj+TkiAtxFrHW9ZNtu2MUoqkM4Fehqolxqrpe56hrWVmZ+Og6h7apuSJqz2eYyGy+j0nr/2q2J8vRpXINqjVRsmjYWuNK8ddDWUMRqP9jVqYsHjp9XjV9yZWiib0T3Gq+Tk5E8i9DIrDvVmVvJk8K7kPNPcaybImti1HXDL5PD+NawdspPhDcHr29UpJeummHRW9GKkjtjSrIffpT+0byRv6aZt7SVidqKHmy845peHDRJ+J9VZZOEXg7fAVeQILk2AYfRw1J+HxBlxmGHBRPHYdyxm58DRzF3OYseDTWHQMuFt9ZoLshP0/Dj9t9lH/AKawi+TRn1UV7UqUyVJS9gkgTErEJnZoy27iIGSMsmawcILndsQMzHTNxINmGlfBMBtKRb6gaDPmYjdobsDOWBuTxiGgBvrcgDRUqVKAJUqVKAPmuztFPYX+jLD/AE1uxi5VYgkEDEcNPRxKGsUItvR1GbyaQ/crftH0JO7F/Wr0m+y5RsfESe7kXNe5mGoHQZOn+GnLExEoysqsGBBBvYgixFJWzDbaMX7yUeJxNfQN3emsT9plNc8HzHH7TaPDS4TMu/DSQxI36yTfM3udwG1YESLdhoCkl/RNd+5MXHihIcMzIYys5jkhIcggxvEpKszDn3DKpIYcSBX0aTCKSDYFhexIBIvxseIv2VS2Hq8ccXdlJ5ZqqFnZO04Jgd0wYobOhusiHqkjYBkPeBRE1ztbktBOyu6WkX0ZULRTJ2LKhDW7L27KC4/AYmF4ljxjFHdlO/iilYWjd1syCMn0CNTfXjWU8FK10Xhn3NJrkNWrod1Km19s4zDozk4aTIrH0Jo75QTw3jW0ojjp8dA8alcJJvGZVAeaG2RGclrq+nNA0HFhWKjatG8nTphkivDa1Le0uVWIhRmfCJZVZiVxNxzBc2vCD5UQXDYyRQHaHD3tcIHnkHWuZ8igj5rVaGJzftKZMsca93BxjZN3G7ZsiqpJJICjTpJ0FZeTEU0kjYhtIym7hDLlZlJDPMRoQpIULfiFJ4EUWwXJiFWDyF8RIDcPOQ2U/s0AEcfeqg9po4qga05iw7HbEsuf1FtiY2nkHVVayyniQO4VokJPAVNeqnOBFt32VG5HOJNKkA/XHrM3/uH3qaWm1F+ulfA6q3bvPOSMffpPVqkhzRy3OQR2iebL/wB2fBVShWwVvtKH95KfAYgUU2geZJ2ri/OZFobyYF9px/8AXPnL/VSOPs6DPp1SpUpooSlfA4knacoQqUsC2WYnUIEYmITEBgwRbbsW45r8WilfY6w76NFmlcRZ90GEIQ6FWsyIHNgT6Vs1r8616AGipUqUASpUqrEYgIpZuA/5YUAfPnFpMQP2k/2cUa3Y4XEnfiB/Nhw1Z5MKxllYZcru5Fyb2dZF1AUi/vl+PRWp4GN9UFyx+EfSh3RHAd/lSri2y4NwTfp0B/bH6QlP3q+jE18zZWinjd/gOrWA9LKALBi3Z1dNMicrYzxzL3gEeINb4lS5M538IZTKK8MwoEm20PA3v1W/GrTjh2+A/Gt/Z5MbyeAlLiF6qW+VM9liYfBxMN+6RxCfKU1rkxIJ4nw/3oTypkHuOY9KJvB3wkSDzQVd+ntasySy709vyDuWifosvbux/NIie2ju3NcThhfg07+oR5P/AGjyoZyrHvWgveaAW7PdUPsrdjcRmxsY6Bh5j/NLhx7DSMHWKR0MibzRBu08JvZo4zw3gdu1YmElu4sqL/FR3fa6g0Lwk4ONlU8Y4Y//ADPKT5Qp40Tkx6LxDHW3R+NOaWcIQ57Zz9biy5cvt6RDjj0CtEeIvxqhZEvoD5fjWiLFp8VvL8aZlnxfAnDTZ75NkLC3CuHrM20l6AfKvBjgRpfyrFZIeRl4slVRYYLm/bSlscXRe0j6UuF/Gmo40WOhpZ2Zh5IwoaNtCl7GM+i0Ja3P6ozS+pnvqhjTYnC7RpxRvGe1Jfp4taw8jRfaKH9nKfHJ/VWiedggBjkvkUcFOu/3jcG+Laq+QkTDHXZWW0DDnC3OO50Hbo3hS0FyNM+kVKlSmShKF4Lk3DFKZVDZjewLEomc3bIvwbmilSgCVKlSgDl3AFzoBS3tLHbxupRwHtNX7X2jmORTzRxPWfwoYazky8UQaV2DeqlW9dhRWZckiBhYi46jQjF7II1TUfF6fV10ZrwCpsgUpBqOgg1pi2hIvBj69R50Yx+z1c36bcRx/wB6WdtMYUzE7tQefLlMmSPUs+QcToAAdLsCdAakC3aXL7cHKVRm0uSSirfUZrBizEC+VQTbU2FjU2Zt1tpZ8OURUyK0skblxJC59CMFQVJysrMSbC9tSLA9lcnFXEvNi1MzOyNkjAyosmkQn1O8chUtFFmueIIy1G2W2I2jiRAqtHlVnjkfcxnNlLrKiXaQiUOSnoguMxBIFQ34LL8jlj9pxYlWSCaKSRCr2V1YZo5EkAOW/NJQC4va9e7CxYnxGIlsVKZMPkbLnTIDI5YKSOc0tgQSCIga+e7e21JhsZCuVTJEQwCl93ldWVkc5ebzNba3BHCpyY5UyxNicUz5/fDJNFlVFZAqrmiNrq10YA3YHd2OpLVkr20X3LdZ9H2nhHSX3TCudt3u5Y+BkjViylCdBIhZ7XsGDkEjQjFieUmHsjmaJQbizsI3BBAZSr2ZWF7FWGlK2Lx+KnhOJvOEy5xIsww0K3vbcozrvAOAZwc9uJvapsPAyYyB8XLKkKykhnVU98C+9rcyAhIublVbXJBNxe1TFtIiXL4PoUOJvbhrwI4EHha1Whh/zsr53sLae5Q4VpbvDK0Yy3KWLkxAMLqt1Ist9LZeItTCNpyAel5CtGzMPBsxNjby+urAbUEi2+Ro4U+V69k5QAeiOPaT4Gjb4JsMby9WLJS5+dHY3vl7gBVo2g41Da9Vgb0JAw27W/CqY2syuAQym4PSOsG/R2UPh2oS1nW19Ljo7+yiDlfgtY9HVUkDfs/GiVAw06x1GtNJuxtomN7ngTZhxNuu3Z7acEcEXGoNaJ2ZtUdVKlSrEEoTtjaVuYvE+kR0Dq76JYgNlOS2bovwHbQQ7BkJuWXxP4VWV/BKBgrxjRT8wP1r5/hXn9n5L+kvn+FZ7WXTQNU2r0US/MD9a+f4VPzBJ8ZfP8KNrJ3IHCvc1EDyff4y+f4V7+YH+Mvn+FQosi0C2NAOW+Hz4KRblV5ucrxEWdd6bDiAmYkdIBpu/s25OrKfH8K9/s0175l8W/CrbWFo+NHC4iIhoVZSCrAxSrJExVSqkJMwIGViABwBFjoCLIeUWIw8cJ3WHgaOPJISFLTqq2DTOliutmsGN21J6/pM35LoiSUJhubkQySRLf5g5g9QFcR/kogDByM7jg0rvMQR0qJLhfUBWeyRbcj5hhdmT46ZpXOVXILSgZQQoChMOpJ0AAGc3HE3Y0wbc2GrQgRxg7tQu7GmeEEFoePyQRr6SjoY19D/ALGH4/8AzwqTcjSRzWAPXqb99X2UV3HyzB7SU2ZxJiFAjETJIuHki9zrLGI3OnwZXBb0wb6X1qiPlA0UMKRwRq8UjksWZo2gkeR2wxX0mU5wDmuObm9K1voOP/JYsxLPkzH4SmSNz3slifXVCfkdjvckP2O8zrp1qWsfWDWeyfktvR8+5PrJKWJKJAOblgjWKNyZjPu+ksiNlAsRYHL1032vb/njTNJ+T9iABIoy8BlNu63VXsXIRxxkX1A/hWu3yUsWpILj8K5TC3Op8ur203f2Jb/EHga9HIk/4g8LUU0FoWoMEh1DE9l7HwtRKDZScSCT0a6Uaj5JlRowHT0612eTkmnPUdtjU0ybQOjwKDUKL+v2mupIgRYiiibCcfCXzHjXv5hf4y+dQ4sLFuTDa3Xmn/nHro3yf2wQwik6fRPRm+Lr19Hb31d/Zxull8DXJ5MN8dfA3oSkgbTGGpVWFRggDkFhxI6e2ra1MyVKlSgCVKlSgCVKlSgCVKlSgCVKlSgCVKlSgCVKlSgCVKlSgCVKlSgCVKlSgCVKlSgCVKlSgCVKlSgCVKlSgD//2Q=="/>
          <p:cNvSpPr>
            <a:spLocks noChangeAspect="1" noChangeArrowheads="1"/>
          </p:cNvSpPr>
          <p:nvPr/>
        </p:nvSpPr>
        <p:spPr bwMode="auto">
          <a:xfrm>
            <a:off x="120650" y="-1177925"/>
            <a:ext cx="21336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302094" name="Picture 14" descr="http://t1.gstatic.com/images?q=tbn:ANd9GcRppVUYmqVYlI2StjJHjBVCZdg9OXvkLZ3fPPQmftAO2cLOO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01008"/>
            <a:ext cx="20383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我期待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岛屿选择</a:t>
            </a:r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628800"/>
          <a:ext cx="8424936" cy="36899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8312"/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R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I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S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E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C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/>
                        <a:t>处事井井有条的管家</a:t>
                      </a:r>
                      <a:r>
                        <a:rPr lang="en-US" altLang="zh-CN" sz="1800" b="1" u="none" strike="noStrike" dirty="0"/>
                        <a:t>, </a:t>
                      </a:r>
                      <a:r>
                        <a:rPr lang="en-MY" sz="1800" b="1" u="none" strike="noStrike" dirty="0"/>
                        <a:t>N1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3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/>
                        <a:t>热爱艺术的画家，</a:t>
                      </a:r>
                      <a:r>
                        <a:rPr lang="en-US" altLang="zh-CN" sz="1800" b="1" u="none" strike="noStrike" dirty="0"/>
                        <a:t>N2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5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团队中的领导者，</a:t>
                      </a:r>
                      <a:r>
                        <a:rPr lang="en-US" altLang="zh-CN" sz="1800" b="1" u="none" strike="noStrike"/>
                        <a:t>N3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3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6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4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热衷研究的科学家，</a:t>
                      </a:r>
                      <a:r>
                        <a:rPr lang="en-US" altLang="zh-CN" sz="1800" b="1" u="none" strike="noStrike"/>
                        <a:t>N4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十项全能的运动高手，</a:t>
                      </a:r>
                      <a:r>
                        <a:rPr lang="en-US" altLang="zh-CN" sz="1800" b="1" u="none" strike="noStrike"/>
                        <a:t>N5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维护法纪的守门员，</a:t>
                      </a:r>
                      <a:r>
                        <a:rPr lang="en-US" altLang="zh-CN" sz="1800" b="1" u="none" strike="noStrike"/>
                        <a:t>N6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能演善道的演说家，</a:t>
                      </a:r>
                      <a:r>
                        <a:rPr lang="en-US" altLang="zh-CN" sz="1800" b="1" u="none" strike="noStrike"/>
                        <a:t>N7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带来欢乐的开心果</a:t>
                      </a:r>
                      <a:r>
                        <a:rPr lang="en-US" altLang="zh-CN" sz="1800" b="1" u="none" strike="noStrike"/>
                        <a:t>,N8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3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13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爱心爆满的助人者，</a:t>
                      </a:r>
                      <a:r>
                        <a:rPr lang="en-US" altLang="zh-CN" sz="1800" b="1" u="none" strike="noStrike"/>
                        <a:t>N9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3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5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热爱舞台的演出者，</a:t>
                      </a:r>
                      <a:r>
                        <a:rPr lang="en-US" altLang="zh-CN" sz="1800" b="1" u="none" strike="noStrike"/>
                        <a:t>N10</a:t>
                      </a:r>
                      <a:endParaRPr lang="en-US" altLang="zh-CN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4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5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4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/>
                        <a:t>销售高手，</a:t>
                      </a:r>
                      <a:r>
                        <a:rPr lang="en-MY" sz="1800" b="1" u="none" strike="noStrike"/>
                        <a:t>N11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/>
                        <a:t>手艺细巧的工匠，</a:t>
                      </a:r>
                      <a:r>
                        <a:rPr lang="en-US" altLang="zh-CN" sz="1800" b="1" u="none" strike="noStrike" dirty="0"/>
                        <a:t>N12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1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/>
                        <a:t>0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b="1" u="none" strike="noStrike" dirty="0"/>
                        <a:t>0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sz="3200" b="1" dirty="0" smtClean="0">
                <a:solidFill>
                  <a:srgbClr val="FF0000"/>
                </a:solidFill>
              </a:rPr>
              <a:t>活动（四）：再确认自己是属于那个岛屿</a:t>
            </a:r>
            <a:endParaRPr lang="en-MY" sz="32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79712" y="1772816"/>
            <a:ext cx="40324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霍兰德职业兴趣测试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en-MY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8" y="4297452"/>
            <a:ext cx="58326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此测试涵盖三个部分：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部分（一）：你感兴趣的活动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部分（二）：你所擅长或胜任的活动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部分（三）：你所喜欢的职业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宋体" pitchFamily="2" charset="-122"/>
              <a:ea typeface="宋体" pitchFamily="2" charset="-122"/>
              <a:cs typeface="Arial" pitchFamily="34" charset="0"/>
            </a:endParaRPr>
          </a:p>
        </p:txBody>
      </p:sp>
      <p:pic>
        <p:nvPicPr>
          <p:cNvPr id="8" name="Picture 5" descr="http://t0.gstatic.com/images?q=tbn:ANd9GcSxeyYpG6bGDA3bdCZoVTtxElZi-e35LeYS7JO6qI6MYsi-uAOU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232248" cy="197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我认为　</a:t>
            </a:r>
            <a:r>
              <a:rPr lang="en-US" altLang="zh-CN" dirty="0" smtClean="0"/>
              <a:t>VS</a:t>
            </a:r>
            <a:r>
              <a:rPr lang="zh-CN" altLang="en-US" dirty="0" smtClean="0"/>
              <a:t>　</a:t>
            </a:r>
            <a:r>
              <a:rPr lang="en-US" altLang="zh-CN" dirty="0" smtClean="0"/>
              <a:t> Holland </a:t>
            </a:r>
            <a:r>
              <a:rPr lang="zh-CN" altLang="en-US" dirty="0" smtClean="0"/>
              <a:t>认为</a:t>
            </a:r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688" y="1628800"/>
          <a:ext cx="6120680" cy="1571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2034"/>
                <a:gridCol w="1918246"/>
                <a:gridCol w="1392943"/>
                <a:gridCol w="220745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项目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人次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百分比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１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等同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39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41.9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２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间隔１个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27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３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 smtClean="0"/>
                        <a:t>间隔</a:t>
                      </a:r>
                      <a:r>
                        <a:rPr lang="en-US" altLang="zh-CN" sz="2000" u="none" strike="noStrike" dirty="0" smtClean="0"/>
                        <a:t>2</a:t>
                      </a:r>
                      <a:r>
                        <a:rPr lang="zh-CN" altLang="en-US" sz="2000" u="none" strike="noStrike" dirty="0"/>
                        <a:t>个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22.6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４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对立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6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C:\Users\HockHeng\Desktop\individualactiv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09308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John Holland </a:t>
            </a:r>
            <a:r>
              <a:rPr lang="zh-CN" altLang="en-US" sz="3600" dirty="0" smtClean="0"/>
              <a:t>　</a:t>
            </a:r>
            <a:r>
              <a:rPr lang="en-US" sz="3600" dirty="0" smtClean="0"/>
              <a:t>VS</a:t>
            </a:r>
            <a:r>
              <a:rPr lang="zh-CN" altLang="en-US" sz="3600" dirty="0" smtClean="0"/>
              <a:t>　我期待的校园角色</a:t>
            </a:r>
            <a:endParaRPr lang="en-MY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556792"/>
          <a:ext cx="7272810" cy="40862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24336"/>
                <a:gridCol w="708079"/>
                <a:gridCol w="708079"/>
                <a:gridCol w="708079"/>
                <a:gridCol w="708079"/>
                <a:gridCol w="708079"/>
                <a:gridCol w="70807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R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I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A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S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E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C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处事井井有条的管家</a:t>
                      </a:r>
                      <a:r>
                        <a:rPr lang="en-US" altLang="zh-CN" sz="2000" u="none" strike="noStrike" dirty="0"/>
                        <a:t>, </a:t>
                      </a:r>
                      <a:r>
                        <a:rPr lang="en-MY" sz="2000" u="none" strike="noStrike" dirty="0"/>
                        <a:t>N1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热爱艺术的画家，</a:t>
                      </a:r>
                      <a:r>
                        <a:rPr lang="en-US" altLang="zh-CN" sz="2000" u="none" strike="noStrike" dirty="0"/>
                        <a:t>N2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7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2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116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团队中的领导者，</a:t>
                      </a:r>
                      <a:r>
                        <a:rPr lang="en-US" altLang="zh-CN" sz="2000" u="none" strike="noStrike" dirty="0"/>
                        <a:t>N3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3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9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2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热衷研究的科学家，</a:t>
                      </a:r>
                      <a:r>
                        <a:rPr lang="en-US" altLang="zh-CN" sz="2000" u="none" strike="noStrike" dirty="0"/>
                        <a:t>N4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十项全能的运动高手，</a:t>
                      </a:r>
                      <a:r>
                        <a:rPr lang="en-US" altLang="zh-CN" sz="2000" u="none" strike="noStrike" dirty="0"/>
                        <a:t>N5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维护法纪的守门员，</a:t>
                      </a:r>
                      <a:r>
                        <a:rPr lang="en-US" altLang="zh-CN" sz="2000" u="none" strike="noStrike" dirty="0"/>
                        <a:t>N6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能演善道的演说家，</a:t>
                      </a:r>
                      <a:r>
                        <a:rPr lang="en-US" altLang="zh-CN" sz="2000" u="none" strike="noStrike" dirty="0"/>
                        <a:t>N7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4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带来欢乐的开心果</a:t>
                      </a:r>
                      <a:r>
                        <a:rPr lang="en-US" altLang="zh-CN" sz="2000" u="none" strike="noStrike" dirty="0"/>
                        <a:t>,N8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5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15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爱心爆满的助人者，</a:t>
                      </a:r>
                      <a:r>
                        <a:rPr lang="en-US" altLang="zh-CN" sz="2000" u="none" strike="noStrike" dirty="0"/>
                        <a:t>N9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热爱舞台的演出者，</a:t>
                      </a:r>
                      <a:r>
                        <a:rPr lang="en-US" altLang="zh-CN" sz="2000" u="none" strike="noStrike" dirty="0"/>
                        <a:t>N10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7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6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销售高手，</a:t>
                      </a:r>
                      <a:r>
                        <a:rPr lang="en-MY" sz="2000" u="none" strike="noStrike" dirty="0"/>
                        <a:t>N11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1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1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2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手艺细巧的工匠，</a:t>
                      </a:r>
                      <a:r>
                        <a:rPr lang="en-US" altLang="zh-CN" sz="2000" u="none" strike="noStrike" dirty="0"/>
                        <a:t>N12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3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/>
                        <a:t>0</a:t>
                      </a:r>
                      <a:endParaRPr lang="en-MY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u="none" strike="noStrike" dirty="0"/>
                        <a:t>0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0AM4DASIAAhEBAxEB/8QAHAAAAQQDAQAAAAAAAAAAAAAAAAQFBgcBAgMI/8QASRAAAgEDAgQDBAYHBgMGBwAAAQIDAAQRBSEGEjFBE1FhFCJxgSMyQlKR0QcVFpKTobEkVFViwfCC0tMzU3JzovElNEODo8Lh/8QAGgEAAgMBAQAAAAAAAAAAAAAAAAQCAwUBBv/EACgRAAICAQQCAgEFAQEAAAAAAAABAgMRBBIhMRNBFFFCBRUiUmGRMv/aAAwDAQACEQMRAD8AvGiiigAooooAKKKxkUAJNTvodNsJru5bEca5OOpPYDzJOAB3JqJRfpBjkjV10yXB7eMuQe46edN/6QNX9rv102Bj4NqcykHZpMbD5A/+r0qJRHkl5T9STcejAVOdUlXvQ3pqoTklP2To/pItBP4Bs8TYz4ftC834Yrt+3yZx+rJf4y/lVP6jo17ccTe3LCjweLAxbI5sKBkj59u9cIdO4hS0uUl8R5pHXLm62ZQSSVGQQencDHbvS29/Zd8aCbTgy4JP0lWcMnhS2nI+AeVrlQcE4G2O52rsf0gRr9bTZB8Zl/KqVj0jXD4Mkiu0qxRIz+KMnlk5sZz5V1i0jVmlhkuEkbwrsyDmustylTud8bHHTG3au7n9h4If0ZccP6Q4Z4llh093jYZVlnUg/PFb/t+n+Gy/xl/Kqg0vT9Wt7uxe9EjwxwgEJcgCJt88y/a7f7GKlHUZG4qErJLouq0dU1lpom/7fp/hkv8AGX8qP2/T/DJf4y/lUIoqPlkW/Ap/0m/7fp/hkv8AGX8qP2+T/DJf4y/lUIrPKzYWNSzswVV8yT0o8sgegpSzyWRoPFEerXZga0kg7I7OGVmxkrkd8b/CpJUHtdOW10+O1hcpJH74mA38Xrz/AI528tulSrSbwX1mkuAkgJWVPuOOo/L0xUdLqlflfRlX1bHx0LqKxWacKAooooAKKKKACiiigAooooAKZuKNXXRtLkuBjxn9yBT9pz0+Q3J+FO5bBqp+L9YOs6qxicG0t+aOEDo33m+eMD0HqasqhvkSissZCWYksxZicsx6sTuSfUn+prV0DIVBx3B8jW1Gcda0WljaM9dHWGTxI8nYg4I8j3H++2K337HFJoz4c+eiSbE+vb8vwpVWFdU65tGzRYrIZMUb+dFZqkuwc5ZLaOMveSyxQDaSSIKWUefvbUptbWe7/wDlIJpVXoeTcDtzds4xtWkTRqeeRY5CgDiCUAiblIJGD188detPekXtyukaidJuCILGN7ockAaWZdyACwwD7vxJGcL3thFNYZn6jUOuTlHkYfx+YoG5xS/WIBHLa3STG4jvbVLlZSRlixyc4AGen41wmtvCtg7Opd+VgFkx7p5cHlIyQebvjGKi4NNoujqYuEZP2cMHPTvT1wvZeLcteyA8kOUiB+/3PyBx8SfKmaKOSaVIYhmSR+VAR0zn+m5PoDU7s7aO0tYreIe5GAAT1Pr8+tI6u3bHavZK6f4o7VtYXHsGoCQn6C45Y5c9Ff7DfP6p+Va1pLEsyNE4yjgqR6Gs+i51TUxSyG+LRKwd62pr0G9a4t2guGzc255HP3x9l/mP5gjtTnnevTwkpRUl7MlrDwZoooqRwKKKKACiiigDV25Rmkha6uI+eCVIVb6haPmOPM7j5fz8qUXUQnt5ITkCRCuR6jFN+mT3V9ZGSXlhlSVlDR4dHCsR8e3TY7UAN/E11cpp11Zx3kEVxJEfDZ9mdftY6ANggd/rKds1AtK4f1HVrZp7CBWiVuQEuF3AB2BPqKfOJ7C3Nu897Lai4Im+nm5yzsrqcRgkgDC4AySO23MahH6SOILzh/h3Q9M026a3uJ0a6mMZ94cxyAfkw+QNXQm4RyicZYWUSb9j9bJ923iJ8hOn50HhDXQMmyHw8VP+aqTHGvEozjWr3cYP0nUUssf0i8W2jAx63dsoO6u2Qa78mwPJIte54Y1mCImawk5CfsurHPoAc5pugcshDjDqeVh5EVY3CWoXWr8PaFd37iSeceNIwx1CnoB5E4/PrVc3beHqE8nNlXmdWyf8xwf9+dVXbrot+0OaO9xnh9HSsO3IpY7AVsdu2K0VDJKoYqBzADnOwOcZPoP99qQxno2JvbEWRmC6sGE/NDcQxRpFEyc5lA67jJyc5I7bk5z7uNJvb7RpDq8UK+yIVSeOY8pdXJyAN+659MZ6ZrvJoCoquNat53aIyGAKoxsSMEHIOw333qNcRXVzbaLItqXmZpEd43cHJAKgsGznZiMfDypj2smPjdCXifH+kh1qKSC0sGn8KzmmgLW8Cj6OGFd1jUAgDO5J6gD40le7lu4reKcxslqnIrxrjmBAOMen+p701XGs8Q3cukadcFEtIhyGWKHmlcYzyFiebl7HYdO/Wne0ga8uIraHIaXYMPsqNy3yHT5VC2aisk9JX7k+vQ+cK2ezX7jY5ji9B0Y/PGPkfOpGOlaQRJbwxxRLyJGoVR5AVvXnbbHZNyYw3l5YUUUVVn0Bp4xsriO9XPLHtMB3j7/h1/HzNSpWDqGUgg7giouSQM7fOmLUbrV1ubbTdOINnBkuOc8/KVYooweqlSMHblx3BrY/Tr8p1v0I6qvncixxWai/DmrSkrb3kkh5ohIHlIGCcbZwBvzAgf6VKB0rXEwooooAKKKwaAEmpOht3h8VEd12DOVyPiNxnpmo5DxCluslmLZ/BSPljkkYcrMOYMCRsACMZ6bU76xeS2CXU1vGskxhBiVm5VLAnqew360zT3puTpt54Is5S+J41x9YSorKfPqRn1oAid808kK6MsFuLZ73nilSQuQzk5AOdhu2xAJHUZqsf0yTtLx3exMMJbKkEe32VGR/WvQmuw+Do9myxhpLaRXSYYZUcbDI7gk4/n1ABjFzfWOrSqkmnWV80pORNb+GZWyM4wzZ6knp1GBXW8rB3J5rwfKt4InmmSKIEu7BVA8zXoC64R4VZuabhieJXY+H4LYLkdcKRtj446VvYcM8C6TfJeezzW7W7q3iSDmAOcAdTjJ2G3w7Vw4T7hyzbT7HTbAfVtrJQ/T6xI8vg1VXccsk03MOZXZvwzVt6dfWs7S3YmCRSyrbw+J7nMVHRc9feLD5VUbjDsD1BINNaXtotq7OumwNfzw2ZYBjIIzI7EAA9CcdcjrUp/Y2VuX/AOI6f1B+pIQd8/fqHGR42VgzKnRgGIBHmceX5118FGycyfxX/Ok74KmePs0IwtvWYPH2TX9lrjw5lF9pq+MhRz4cjEqRg45nOPlitrLhi7s4/DGr2U0Y6JPbK4Hw6f1qE+CnnJ/Gf86x4Kecn8Z/zqvyp+iH7dY/yJmeEXeIxy6naTKWyUa1Usd87N9bOfXvWmh2paSbUZWWSWfAVgvKCoAywH+Y7574z3qLafYe2X0UEbTKCeZ3Er5VB1P1vgPnU+SNY8hBjJye+/xrP/UNSnFQiENPKqXLNtsVF9S1XHElvaSxvbxwyF2u/F5UICEBW907FnJ32ynToaftRvIrC3M8xIUEDIBOM7dv97U1Yh129eSwmS4FtbtIYJLQoZfujmOTsTvjGx23zhfQUuUnLGUR1M0lhMS23EjD9Um4uLYibxPazvmEANynGPdzgDqevSna6trlYrJp9U9lkvZFMUUjdTg4jQADJJKHc5ABztTfptpE1rPb6nYRxu0nhgG1XmBdCcAbnYb7709TXEOqXGl6lcTujaYJpTB4RCu5TkEuSfqAF8d8sO4p+mut2yW3r/gtOU1FcjLc3F9bW93au7m6t7eQsVlDjYDdsH3TgnBJ2I9RVQ8JWercW3lwbjV7sRwANMfGJcg5xjmIBHxI6/GrX0/UL7WI9Qsp5LeHU5bkoHeEkSQsq++FBBOxIGD2zTRw9okWlyXUOkJ4CCPw3lkQ5D8zj3yM8xAx7uwz3xubqUlKWI4IzfCyyBanwvd8NcUaKLm4jmW4u0KAblQJB9b1+FepxXnfj93PF/DMUh5iJkYuVwWYuudh0HlXogUyVGaKKKACsN0rNMvFWsfqfSJJo+X2iT6OAHu57/AAE/KhLc8ICNcW69Fc61a6emDb21yhuGP2mzgqD6AnPr8KdLfRvar2eN7plhtLvnEQQbKQrBVPYZAPfpVaN7wIZixOck9cnr8/zqSWvGV/BM80kMErOio/NkZx32+O9NToeFtLZQfol9nNbazFqekyLIiIxHuts8bjqpGxXPMO423FRy50U6fNLcXVsk1vDIUaMxsfFQqOXH3sgcuO3Tdc5Tzca3D4ePT7aGVSeWVM59QR3B9fTuKRX3EDam5/Wtqt3EycrQNIVi6EbAfHvn5VV4LPojskP2pXlxrN1ArPbxQRTsA0JSZhghCh3J5snBHLgHG4wDSr9Sabp7frHXJyqKSIUlkOwO5BUHBbr0HTbpnMKg1OSwu0udLMkBVGQx3Di4ABOcKzDnUc2+OYgkDNcLy7uLyYzXU7zS/ekOT8B5fAVOGnk+zqrfskHFPEGnatPZNb6akjWMni201wSBG46MsYIB6bZ6eVRrJJJO5JyTWp2btudqzmm4Vxh0WKKQEA9Rn0862tXIHgk7x/VJ7r2/Ktcgda0c8hEoBymxA7jv8An8qp1VXkr47Qzp7PHNMV0ZxuTgDfPlQpDDKnIO4PYjsaV6VZ/rC/WAgmFRzzf+HsP+I/yDeVYc5bItv0a0p4jkfuF7H2ez9qlXE1xhsH7KfZH88/E+lPXc96KB1rCsm5ychLvkbdeaP9XyRyBXWQNzIwBDKqliMd9lx86i2i63Y6Jczx6VFBaSW0bpNA0G5IwOUkH3iGAx6EipZcWAujL48snhsOUIIgwwev2x/SucmlWwVjLJhTuzNbRjr5nxK2tHZVVUouS5M++Mpz6EPBetRa/rOpGzDSXilZWkuZuZEZgQGSPqAFwMDHx3zTTfcQvHo+tgzyI+mzBLkz4yWywOwABUHkwqgAl/UGpBZ8P2Fpd+22aiC4YbzRWqKxGMY5g/Str7Q7XUEmjvGaZZmDSK9up58YxzfSb9B18h5U18ilfkinx2P0VyjXTXN82h2cJuIrAJMba6DRpCcZcHI5WJOQMjGWGCKrUatfWcv9g1O9QE8zMsrLlj1Ox/nXoyz4csLBpTYn2UzMrObe3WMMV6fVkHTJ/Gm9ODOGL8vcxw2lxzu3NItsrczZIO4k65yD6iu/Jp/sg8c/oorTb++1LiLTZbu8mlmFzGFllYsVPMPOvXel3vttoJCnLKrFJU+64OD8u49CKrtOBtCgdZrazt0mjPOjeyhcEbjcPt8cVJLDUYYNRaaGeN7eSTwLnlYEI42UnHQj6p9Cv3aqerh5Yxi8pkvDLa2yW0VjPas04UmDsM52qpOLdX/XGrvJG3NawAxQeR395vmQPkB61aOqWr3um3NrFM0LzRMglXqhIIzVFzQXME8lvNLJHLE/hyJhfdI2x06eVM6WCcjqko8sUjfrvQenSmSDV4J5ZkFzPGsDcrySKipnOMZI611GpWzTCJdS5mMZkGCmOUdTnlxj8qc4f0WeWIgl9ri1q8kaC7luFUmxxnweXlOAcd+vXvSaG/1+S3UDxF5pQBI9qAR7hLDl8gQBmnr2+DkVv1mnI4PKTJH73njbegahAyNINUQqCMv4kex7b4qt1vP/AKI70NUd/wAQmSNVhZua38YkwgDm8M+506lsbetcjqGuPYRNG8okZpS3NaAEAICB0889B+NO8OpROxzeshMnIgaSL3ztuNvXp/Ki21KK4SL+3FHlPuxNJFk56dB6dq5sf9g3oaPE1Z70tJDLK3tETpG8Pur9Gx2P2d8A1m31DiCSIgiQM0sSmRrUDwySQwA+0BtvT5FdpO7pBfeIyE8wVkJHx92uv02MePJj/h/5akqZPpnPIvsj66trnPYhoJgGC+N9B7rgkgnGNtsdx8KeuGkli0a3WcMHDPkN1Hvn/wDldszf9/J/6f8Alo+m/wC/k/Bf+WpRqknnIK2IsglWPnjY4CDmUnpy9x8jmpxw9YGxsQ0qkTz+/Jnt5L8h/PNV/bxzyXKOssjCBhIR7mDvsv1e+P6VNY555oxLHqNyyOOYNiLJB/8At/8AtXm/1apxltXTGv3GG1Rl6H+ioxd6tHZXNvbXesyxTXTYhUiPLnbpiP1rtNdSwcgm1SZGkbkQP4I5m7AfR7n4ZrI+PI786r6ZIf8A2pk42tLjUOEtUs7ONpriWErHGOrHmGwpNDfST2i3Q1G6jgKluaVI48AZyTzRjGMd6xbX73MkqQahdycioxbwowrBhkEMY8EYHbpUoVShJS+iMtbU1jkjLabxn7fcLBNqENuVmjhQSAIgWHMePL6QAfOuT2/HrW1hLKdRXxZna4igkXxItwF2JxylQfTJJIPQzPN13vrnb/LF/wBOjmuf7/dfuxf9OmVfJfiv+FPyavtkOu9N4rvbi98dNWe3TUYJo+aZEZo1f3lVASNgc5BHTp5Neoz8S6S2m29xqcls8szZskcCQ80598oB9ICvYEdKsXnuf7/dfuxf9OjNwSD7dc5HQ8kOR/8Ajqcb2uGlg49RV9sgmoafxxqQ1aK5gv0glHOkCzAgss64VWLHbkLeQOBtSmfS+MGlKW63yW13fSpOviKCkBMZEhx3wJBn0qZc1yAR7fdb/wCWL/p0c1z/AH+6/di/6dR+RL0kHyKftnL9G7cUftHqUXENxfyRxoeXmkRoGyx5WXuNhjAGNjknOBZdQ/hS3uZtUkvZLqZ4oEMJDBAGc4JHuqOgx8z6VMBWtTOU4KUuyttPmPRntVdfpJ0Pkkj1qBfdbljuQB0P2X/op/4fI1YtcL21hvbSW1uUDxSqUdT3BpiubhLcDPNH7O+/df2oclxMJCDCM7NzYJz0rUcMryFPacAo6HljHQuGB+W3yqV6vp02kajPYXGS0Te62P8AtFP1WHxH8wfKknTfOBkb4z3rTVVco7ivL6GJeHyiIWkjkkjilVcRAczMNj1O486T2XDBWGM3M0bPmIMixjlwu5U+ZPTJqx49H0qz0uDUdQmkihmkEcR1CNT4+TtyRxkkZO2CQ3fNNWtab+qNRns/EWXlY/VJO2em5J/n2qmt1TnjB3nBFv1A3tazrdKnLcPMSI/ewxzy5z0+VYh4UfwUnM3PHCYoy/KBvucdc7/DbvUssLKCa0kubua5iiSYR/QW/idRkknmGB+NPbLoEVikb+1NbzScyxqrM+Qq+8fpSRs3fbY7VC2dUXhLk6slb8PaZLY3dzI8PhRMgSMNIrNscn6vb470/U765ptjYWenvZm855/EJW65QQqsFGwA65/CmjvTdO1w/j0RfYVgnlUnr5AdayN67WUXi3HMR7sfn3bGw+XX5ipWT2RyQk8LIstIfBiAP/aHdj5t/v8ApTppE4R2tW3UkvFv+8P9fmfKkNYy6FXiP0kZ5lz0z6/0rF1Ffmg0KKXPI3cVcLatrerS31vd20KwxRraq2S3MG5iSfs+93GdsCuKcFXTTQ30q2hvhqrXUhMjlTESDyjbqDk9PnU3tpluII5Y/qsOnceh+ByK6VjfIsgtv0X+Rrgrq14F1JRGkz2XKLB7ZnLu55mVgOUYGME/PyraTgzUUtZA0liEJts2zzSCOXw4ypDEDPU5H+lPPFmqcSQ3sdhw5pTTNIgJuGUMCTnCrvgHbv36UnsuDby4uLaXid7uS9jVCYZVaYsTuAFUqijPu7s243GejlXmnHc2i6O5rJLLSMxWlvGyJGUjVeSMkquBjAz2rtgnYbk9K1gZ5X5VhkjLOURJQFc48wDgdD32wa0lu0sbmNbpJEmx4ggKHxCucZx5ZpDxScuSnY8i8abfEYNpNv8A5aQ3FjrS6pb+HZXLWgH0iiIYyc7567Yxt51LrjX7XT7C5v8AVuW0s7fdp2OVbyA2BJ9AOvSnSzuYL22jubaRJYpFDK6nIIrQWjgi/wASIQLG8/uVz/CP5VwaOdpkto0IuXfw40dejdckeQG59BViY9KZtP04/ri81CYD65jgXryjbmb4k7egHqa49FFNYOeJDhp9nHY2cVrEDyxjqerHqSfUkkn40qoop0tCg0UUAQ39I2im905dRgX6e0GXx1aLqfw6/jVZPG6QpIwwkgPK2QQcbEbdDV+uAVwcfOqX4kht9Et7i3uYXtSLzMCs5BdHkKgr1BCqoXbBG3bcs0ahwW1kWh/1uOHXtC4e02wtb2aNLu2PjxRfRI6qT7xP2RuSRttjOTUY1945Ne1B4p/aCJ2VpcD3mAAbp03/AJEdaNK4o1Oy4Nurrmjk06C251gMhXld5CiISu5XGGKjGzDfcYguk63I+uSRXl2gW4ky8zp7vN1dgBgbkFVG32RUaZquzLOtcF18BNFb2Ci5KrHIWk5XXPMSeRf5If3qX3vEdjDpl3NdwQ25SNmWVFDKoAJGSR12O2KiXEF9No9ij6SR7DHYSyv4xy8WIw0ZBG2TIFHfY+WMQ+W6vr6zXQJ5ZJRKbCzYPksZZj4rtnr0jx8GxVM3mTZ1dEm4nu3u7+Hn58x2kQ98kn3gZNye+HA+VNFKdUmW41a/ljx4bXMgQA5wqnlX+Sik3bIGa16FitFb7MMSF2XmJOAPM9qdbeEQwqmeYjqfM+dI7CLnmaVsFIzhR5t3PyG3zNOKmMSL45ZY+Yc7ADIXuRn0pXUT3SwuhW15e1GUVpHCIGZicKqqST8ANzW08E1syLcRNEXXmUNjcZxn8alDWB06yd9OiVLi4WNY3ky7HmYDddsDckjqcYNMOoq8sVrfLO9zbXUXNBO2MuBsSQNh12A7H40spZeDsqdsMmmkz+DceAxISb3kz2fuPmN/iD508VGzzH6rcrAgqfIjoflT7Z3AubZJVGCdmX7rDYj/AH8e9Y+vp2y3rpkYvKOshkRWeF2SQDAKnHrv8wK68b2V5cXOgcX6DA9zPYyAT28aktLA5wwA7lcn8TW1vZSX/iRx4CKmZZDuI169O58h+PqrXU5rHSWubO3jQCITIiN7hBZV94DbJzk8uMHzzmrdEpbW30NVJ45NNWtYP2vWSSaVYFjW4khU4XmGck4wWzyqOUnHmDTPpMU0c0SvDDGg8NAsYHUA5YkbbnoMbA9dq3njvri5YXLwS3M6ma5RmCNE0eAGU8wwf8jHGAO4NLoY3S7hjmjkjYsvKJEIzv27H5ZrtzlHCiuwnn0Lf0qaLqvEHCraXo6RtJPMvimQ4wigtt6lgo+dPvC+nppXD+n2CW62/gW6K0StzBWx72/ffO9OQ94bjatgMCnS0zSe1+pJ/wCa39aUUntfqSf+a39aAFFFFFABRRRQBgjNQv8ASNwPacS6bc3NvAP1zHD/AGWXm7qchd9gDuM+ue1TWmHi/iCTh6yjng0jUNUlkfkWGyiLkepIBwKAKPn0a/fhSK1s4mnAMUckYQ+K0gDkDbHuq7b831WYgEqBhr4c0CfTbiQ38cDyxjkQh+dcH6ynG3oceu/enzVeObT9dTXcWl3tjFM4le3lkRW8QAhtiQQpOCfXNMCcUIrqjWrcgzmQTo/Lk9duv8vhV1OzdmfRxlhtxODgXukB3lX3Xk5WRlB6R55fdBHTtjG9dDxlDatFLaaDCZBIGHPCUVWwcHnDsARjYY3APSolrHE2jy3TFZua1iRYovqsORRgHGc56n51007XNGk4b1j+0w8uYDyOuC+C/NyqeuMirJV17c5BM3t45IoVjnGJVH0gzn3u+42rfDMQsf12IVfjSO+4k06a6eQSpyNynKyKd+UZ756g130fVtNu7gGK8iaQ+7HFuGPmcH/expp3RVf+lU8pNj3FEsMccaZIUYzjJPn86erbS4J9Da9ErpNHLJG3PjkyNwD3GxA+Pao/qF/+rLc3QRXKuNnBK79S3LuQACTjfANJ7g8YC7nk0rWtLu1kDxtbGFbUyIqqx2ICsOWRCDzEYYb1nyl9lNVe9bmSSz1WTS2tre5YjwJENvFheXLYPK2cY+sDtkgn0IOuqXUFzO9nplq0VpZh5iA4kCl2Bc7HAHMRtnuflBpbriy+1OW4j0qNHWN5fBkILKfpObGNyfopQBjt32Jf+GdfvI7/AFK0vIYGdJwLkxOwWZD7ycpz7oILNsAOm2Nqhnkvcf4YkxQCGGxHrg0q0249nuuQj6Obb4P2/EDHyFLNUa2extjbXUMw5iFXw+SWNeuG33GSfTYY6mmlgGHKSRnoQenr8aLa1bW4sTa2Swhw1bi3U+EijxaYNQ0qYk3BTaSI9OoG4xj63ljauWncd8OXthZRyXRRVVVmtwhP0Zb3gwAIAwAeu2OtMnEvF97ZWbW2m2E89+VAklEJaKM/Ibk9cdBmoRZTRpDcX17ZajNr0j80cssbxxRnPX3MEnHY7dsUpQ5whtmuh2tvaWxo+sJeaXc2lpqFnc+E/iWl0zM3s8hG5fkwwViWIPVS2D0p4m9nNqkt3Fdw39rbNco4kkktJCQMrmLZgDj7IO5xnequ4NZLGV9T1HRtXn1Cd2JuobcmMDoQqrgHPfI+FWLZSxyItzameAv39+Bs+q7H8a5PU7JYkuDjsx2PthxlaxwQwahlLxoFm5F35kYZB7fA5A3rt+2+nNMLeGOaS4KlhEAOYgelRGz5mvby6Mc7MSsa+IGDyH0LbnJxvUt03Srmw1uxk8KRx7NL7RMp93xWK7HfoAAB12Aqyu12N4XBKMss7wcWQSTwwPaXMUs7hI0cDLHuQM74ByfSnqz5jGxZWTmkYgMMHrtTNxhFL7PY3tvG8k1ndrIBGjOxBBBGFBJ6j8KkCEMisAQCMjIxV5M2ooooAKKKKACiiigBt17Soda0u4sbgELIvuv15GG4YfAgGqG1Th+0e9ki1KzX2mFjG4BIAI+H9fWvRdV7+kzReVk1m3TyjuAB8lb/APU/FfKmNPNKW2XTOSKtHD2kf3CL8W/OtJOGNHkUgWnIfNGYf6070fHp3rSdVb4wivLGiHhjSeZYorMM7nAZ3Y48zUms9Ps7Ef2O1hhyuMxoAT8+prnp0RGZ26tsvovn8/6AUtwMEgEelIWuLlwha2bbwhs4it5bjSn9nkdZYSsqmPZxykE8vrjOPWlMj6jNLbmJ0u4blWa1gu7MgG3JgV25o+UhubqpXs3XIJddVay06ThuCJHvZ9YnWJg1x4axdM7gE7EjYg96NS4Sgu51l4W4qfS0cgTwGQvHIytkEAlSpz2xg/1WlyxiiMorDI1BY6zFfXU8+owW813FbwyMscjMjRp4MuCSMNGshcncFsY86OGbWW5fUdbknM73kkTSSMoHviMF8ADAUNJygZH1Kkj8FcQPqpt7jjADTkA5zDb4uCeUgggDAJDnLZycgkZAp5u+GIj4H6v5USONYgPDl3wAAd87+vU5Oa4uyyxZiyOZzRXe+tZLK5e3mI8ROo3/ANQK4VbwZrWHydrKf2W6VicRy4V/IH7J/HY+hB7U/EtnZmHpUaIVgQy5BGKeNMuDPalZDmWP3Xbu3kfmP5g1la+nD3osi+BYaxj4j1FbVrySTSRQQDM0zBI89M9yfQAEn4VnRi5NJE0svA68NWHtV8byRMw2zERjrzSd/wB0fzJ+7UvFcNOtI7K0itoQeSNcZPVj3J9T1pTW5VWoR2jcVhYCiiirCQUUUUAFFFFABRRRQAVwu7aK8t5be4QPDKpR0PcHrXesUAUbrWmzaRqdxZTksYzlHP8A9RD0b8/UGkaRmaVYR0bPMfJR1/L51Z/6Q9EN/py39uubizBJAG7xfaA9R1HwI71XWnKiReKzKTJ0GfqjsP6/jT61Gaseyi1uKFgACgAYAGAKz3+Va+Kn3l/eFHiJ95f3hS2UJYbNZIIpCrPGhdG5kYjdGHQg9QRTkdTllUpfQwXsZXGLhPe/fGGHxyab/Ej++v7wrHiJ99fxoeGTTmuiTLxbNGH8Kxg95i+ZHLYJ38vPpTbqX6QXsZ4oLmW1hll3RVgLEjOM+gzTZ4idOdfxpj1rTJtQ1C1ura5gt/BwDMGIlxnJUY2IPrUXFFsbJvtkmvr6W+umkuWjM32iqgN8/wAO9IBdwmdYgTlozJz49wAHG7edRUcJym4umOoxIsiSASopDvz7+/vuB6Vs3Dd00KrFNp9u3gNERFESjZcN0OfLc/CjLRxwi3yyT+225vEsxJmZ4zKABtyg4Jz8aWW0/stwk5J5D7kg/wAvn8j/AFNRfQtEk0y8ilkuYWSOKSMKmftPzDHoKkPiRnILKQeo5utcnHfFxfsg4qL4JN1wBnJ8qfuErHnD6lIAecckH/gzu3/EQPkBUW4cVtVlj0wOTyn6R1O4h88+Z+r/ADqzYokiRUjUKqgBVUYAA7Cs3TaZwk2xmqPs2HWs0UU+XhRRRQAUUUUAFFFFABRRRQAUUUUAYwKx4afdH4UUUAHIn3R+FHIn3V/CiigA8NPur+FY8KP7i/gKKKADwo/uL+Ao8JPuL+FFFAGfDT7o/Cjw0+6PwoooOYDw1+6Pwo5E+6PwoooOgEVegAraiigAooooAKKKKACiiigD/9k="/>
          <p:cNvSpPr>
            <a:spLocks noChangeAspect="1" noChangeArrowheads="1"/>
          </p:cNvSpPr>
          <p:nvPr/>
        </p:nvSpPr>
        <p:spPr bwMode="auto">
          <a:xfrm>
            <a:off x="80963" y="-571500"/>
            <a:ext cx="13620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0AM4DASIAAhEBAxEB/8QAHAAAAQQDAQAAAAAAAAAAAAAAAAQFBgcBAgMI/8QASRAAAgEDAgQDBAYHBgMGBwAAAQIDAAQRBSEGEjFBE1FhFCJxgSMyQlKR0QcVFpKTobEkVFViwfCC0tMzU3JzovElNEODo8Lh/8QAGgEAAgMBAQAAAAAAAAAAAAAAAAQCAwUBBv/EACgRAAICAQQCAgEFAQEAAAAAAAABAgMRBBIhMRNBFFFCBRUiUmGRMv/aAAwDAQACEQMRAD8AvGiiigAooooAKKKxkUAJNTvodNsJru5bEca5OOpPYDzJOAB3JqJRfpBjkjV10yXB7eMuQe46edN/6QNX9rv102Bj4NqcykHZpMbD5A/+r0qJRHkl5T9STcejAVOdUlXvQ3pqoTklP2To/pItBP4Bs8TYz4ftC834Yrt+3yZx+rJf4y/lVP6jo17ccTe3LCjweLAxbI5sKBkj59u9cIdO4hS0uUl8R5pHXLm62ZQSSVGQQencDHbvS29/Zd8aCbTgy4JP0lWcMnhS2nI+AeVrlQcE4G2O52rsf0gRr9bTZB8Zl/KqVj0jXD4Mkiu0qxRIz+KMnlk5sZz5V1i0jVmlhkuEkbwrsyDmustylTud8bHHTG3au7n9h4If0ZccP6Q4Z4llh093jYZVlnUg/PFb/t+n+Gy/xl/Kqg0vT9Wt7uxe9EjwxwgEJcgCJt88y/a7f7GKlHUZG4qErJLouq0dU1lpom/7fp/hkv8AGX8qP2/T/DJf4y/lUIoqPlkW/Ap/0m/7fp/hkv8AGX8qP2+T/DJf4y/lUIrPKzYWNSzswVV8yT0o8sgegpSzyWRoPFEerXZga0kg7I7OGVmxkrkd8b/CpJUHtdOW10+O1hcpJH74mA38Xrz/AI528tulSrSbwX1mkuAkgJWVPuOOo/L0xUdLqlflfRlX1bHx0LqKxWacKAooooAKKKKACiiigAooooAKZuKNXXRtLkuBjxn9yBT9pz0+Q3J+FO5bBqp+L9YOs6qxicG0t+aOEDo33m+eMD0HqasqhvkSissZCWYksxZicsx6sTuSfUn+prV0DIVBx3B8jW1Gcda0WljaM9dHWGTxI8nYg4I8j3H++2K337HFJoz4c+eiSbE+vb8vwpVWFdU65tGzRYrIZMUb+dFZqkuwc5ZLaOMveSyxQDaSSIKWUefvbUptbWe7/wDlIJpVXoeTcDtzds4xtWkTRqeeRY5CgDiCUAiblIJGD188detPekXtyukaidJuCILGN7ockAaWZdyACwwD7vxJGcL3thFNYZn6jUOuTlHkYfx+YoG5xS/WIBHLa3STG4jvbVLlZSRlixyc4AGen41wmtvCtg7Opd+VgFkx7p5cHlIyQebvjGKi4NNoujqYuEZP2cMHPTvT1wvZeLcteyA8kOUiB+/3PyBx8SfKmaKOSaVIYhmSR+VAR0zn+m5PoDU7s7aO0tYreIe5GAAT1Pr8+tI6u3bHavZK6f4o7VtYXHsGoCQn6C45Y5c9Ff7DfP6p+Va1pLEsyNE4yjgqR6Gs+i51TUxSyG+LRKwd62pr0G9a4t2guGzc255HP3x9l/mP5gjtTnnevTwkpRUl7MlrDwZoooqRwKKKKACiiigDV25Rmkha6uI+eCVIVb6haPmOPM7j5fz8qUXUQnt5ITkCRCuR6jFN+mT3V9ZGSXlhlSVlDR4dHCsR8e3TY7UAN/E11cpp11Zx3kEVxJEfDZ9mdftY6ANggd/rKds1AtK4f1HVrZp7CBWiVuQEuF3AB2BPqKfOJ7C3Nu897Lai4Im+nm5yzsrqcRgkgDC4AySO23MahH6SOILzh/h3Q9M026a3uJ0a6mMZ94cxyAfkw+QNXQm4RyicZYWUSb9j9bJ923iJ8hOn50HhDXQMmyHw8VP+aqTHGvEozjWr3cYP0nUUssf0i8W2jAx63dsoO6u2Qa78mwPJIte54Y1mCImawk5CfsurHPoAc5pugcshDjDqeVh5EVY3CWoXWr8PaFd37iSeceNIwx1CnoB5E4/PrVc3beHqE8nNlXmdWyf8xwf9+dVXbrot+0OaO9xnh9HSsO3IpY7AVsdu2K0VDJKoYqBzADnOwOcZPoP99qQxno2JvbEWRmC6sGE/NDcQxRpFEyc5lA67jJyc5I7bk5z7uNJvb7RpDq8UK+yIVSeOY8pdXJyAN+659MZ6ZrvJoCoquNat53aIyGAKoxsSMEHIOw333qNcRXVzbaLItqXmZpEd43cHJAKgsGznZiMfDypj2smPjdCXifH+kh1qKSC0sGn8KzmmgLW8Cj6OGFd1jUAgDO5J6gD40le7lu4reKcxslqnIrxrjmBAOMen+p701XGs8Q3cukadcFEtIhyGWKHmlcYzyFiebl7HYdO/Wne0ga8uIraHIaXYMPsqNy3yHT5VC2aisk9JX7k+vQ+cK2ezX7jY5ji9B0Y/PGPkfOpGOlaQRJbwxxRLyJGoVR5AVvXnbbHZNyYw3l5YUUUVVn0Bp4xsriO9XPLHtMB3j7/h1/HzNSpWDqGUgg7giouSQM7fOmLUbrV1ubbTdOINnBkuOc8/KVYooweqlSMHblx3BrY/Tr8p1v0I6qvncixxWai/DmrSkrb3kkh5ohIHlIGCcbZwBvzAgf6VKB0rXEwooooAKKKwaAEmpOht3h8VEd12DOVyPiNxnpmo5DxCluslmLZ/BSPljkkYcrMOYMCRsACMZ6bU76xeS2CXU1vGskxhBiVm5VLAnqew360zT3puTpt54Is5S+J41x9YSorKfPqRn1oAid808kK6MsFuLZ73nilSQuQzk5AOdhu2xAJHUZqsf0yTtLx3exMMJbKkEe32VGR/WvQmuw+Do9myxhpLaRXSYYZUcbDI7gk4/n1ABjFzfWOrSqkmnWV80pORNb+GZWyM4wzZ6knp1GBXW8rB3J5rwfKt4InmmSKIEu7BVA8zXoC64R4VZuabhieJXY+H4LYLkdcKRtj446VvYcM8C6TfJeezzW7W7q3iSDmAOcAdTjJ2G3w7Vw4T7hyzbT7HTbAfVtrJQ/T6xI8vg1VXccsk03MOZXZvwzVt6dfWs7S3YmCRSyrbw+J7nMVHRc9feLD5VUbjDsD1BINNaXtotq7OumwNfzw2ZYBjIIzI7EAA9CcdcjrUp/Y2VuX/AOI6f1B+pIQd8/fqHGR42VgzKnRgGIBHmceX5118FGycyfxX/Ok74KmePs0IwtvWYPH2TX9lrjw5lF9pq+MhRz4cjEqRg45nOPlitrLhi7s4/DGr2U0Y6JPbK4Hw6f1qE+CnnJ/Gf86x4Kecn8Z/zqvyp+iH7dY/yJmeEXeIxy6naTKWyUa1Usd87N9bOfXvWmh2paSbUZWWSWfAVgvKCoAywH+Y7574z3qLafYe2X0UEbTKCeZ3Er5VB1P1vgPnU+SNY8hBjJye+/xrP/UNSnFQiENPKqXLNtsVF9S1XHElvaSxvbxwyF2u/F5UICEBW907FnJ32ynToaftRvIrC3M8xIUEDIBOM7dv97U1Yh129eSwmS4FtbtIYJLQoZfujmOTsTvjGx23zhfQUuUnLGUR1M0lhMS23EjD9Um4uLYibxPazvmEANynGPdzgDqevSna6trlYrJp9U9lkvZFMUUjdTg4jQADJJKHc5ABztTfptpE1rPb6nYRxu0nhgG1XmBdCcAbnYb7709TXEOqXGl6lcTujaYJpTB4RCu5TkEuSfqAF8d8sO4p+mut2yW3r/gtOU1FcjLc3F9bW93au7m6t7eQsVlDjYDdsH3TgnBJ2I9RVQ8JWercW3lwbjV7sRwANMfGJcg5xjmIBHxI6/GrX0/UL7WI9Qsp5LeHU5bkoHeEkSQsq++FBBOxIGD2zTRw9okWlyXUOkJ4CCPw3lkQ5D8zj3yM8xAx7uwz3xubqUlKWI4IzfCyyBanwvd8NcUaKLm4jmW4u0KAblQJB9b1+FepxXnfj93PF/DMUh5iJkYuVwWYuudh0HlXogUyVGaKKKACsN0rNMvFWsfqfSJJo+X2iT6OAHu57/AAE/KhLc8ICNcW69Fc61a6emDb21yhuGP2mzgqD6AnPr8KdLfRvar2eN7plhtLvnEQQbKQrBVPYZAPfpVaN7wIZixOck9cnr8/zqSWvGV/BM80kMErOio/NkZx32+O9NToeFtLZQfol9nNbazFqekyLIiIxHuts8bjqpGxXPMO423FRy50U6fNLcXVsk1vDIUaMxsfFQqOXH3sgcuO3Tdc5Tzca3D4ePT7aGVSeWVM59QR3B9fTuKRX3EDam5/Wtqt3EycrQNIVi6EbAfHvn5VV4LPojskP2pXlxrN1ArPbxQRTsA0JSZhghCh3J5snBHLgHG4wDSr9Sabp7frHXJyqKSIUlkOwO5BUHBbr0HTbpnMKg1OSwu0udLMkBVGQx3Di4ABOcKzDnUc2+OYgkDNcLy7uLyYzXU7zS/ekOT8B5fAVOGnk+zqrfskHFPEGnatPZNb6akjWMni201wSBG46MsYIB6bZ6eVRrJJJO5JyTWp2btudqzmm4Vxh0WKKQEA9Rn0862tXIHgk7x/VJ7r2/Ktcgda0c8hEoBymxA7jv8An8qp1VXkr47Qzp7PHNMV0ZxuTgDfPlQpDDKnIO4PYjsaV6VZ/rC/WAgmFRzzf+HsP+I/yDeVYc5bItv0a0p4jkfuF7H2ez9qlXE1xhsH7KfZH88/E+lPXc96KB1rCsm5ychLvkbdeaP9XyRyBXWQNzIwBDKqliMd9lx86i2i63Y6Jczx6VFBaSW0bpNA0G5IwOUkH3iGAx6EipZcWAujL48snhsOUIIgwwev2x/SucmlWwVjLJhTuzNbRjr5nxK2tHZVVUouS5M++Mpz6EPBetRa/rOpGzDSXilZWkuZuZEZgQGSPqAFwMDHx3zTTfcQvHo+tgzyI+mzBLkz4yWywOwABUHkwqgAl/UGpBZ8P2Fpd+22aiC4YbzRWqKxGMY5g/Str7Q7XUEmjvGaZZmDSK9up58YxzfSb9B18h5U18ilfkinx2P0VyjXTXN82h2cJuIrAJMba6DRpCcZcHI5WJOQMjGWGCKrUatfWcv9g1O9QE8zMsrLlj1Ox/nXoyz4csLBpTYn2UzMrObe3WMMV6fVkHTJ/Gm9ODOGL8vcxw2lxzu3NItsrczZIO4k65yD6iu/Jp/sg8c/oorTb++1LiLTZbu8mlmFzGFllYsVPMPOvXel3vttoJCnLKrFJU+64OD8u49CKrtOBtCgdZrazt0mjPOjeyhcEbjcPt8cVJLDUYYNRaaGeN7eSTwLnlYEI42UnHQj6p9Cv3aqerh5Yxi8pkvDLa2yW0VjPas04UmDsM52qpOLdX/XGrvJG3NawAxQeR395vmQPkB61aOqWr3um3NrFM0LzRMglXqhIIzVFzQXME8lvNLJHLE/hyJhfdI2x06eVM6WCcjqko8sUjfrvQenSmSDV4J5ZkFzPGsDcrySKipnOMZI611GpWzTCJdS5mMZkGCmOUdTnlxj8qc4f0WeWIgl9ri1q8kaC7luFUmxxnweXlOAcd+vXvSaG/1+S3UDxF5pQBI9qAR7hLDl8gQBmnr2+DkVv1mnI4PKTJH73njbegahAyNINUQqCMv4kex7b4qt1vP/AKI70NUd/wAQmSNVhZua38YkwgDm8M+506lsbetcjqGuPYRNG8okZpS3NaAEAICB0889B+NO8OpROxzeshMnIgaSL3ztuNvXp/Ki21KK4SL+3FHlPuxNJFk56dB6dq5sf9g3oaPE1Z70tJDLK3tETpG8Pur9Gx2P2d8A1m31DiCSIgiQM0sSmRrUDwySQwA+0BtvT5FdpO7pBfeIyE8wVkJHx92uv02MePJj/h/5akqZPpnPIvsj66trnPYhoJgGC+N9B7rgkgnGNtsdx8KeuGkli0a3WcMHDPkN1Hvn/wDldszf9/J/6f8Alo+m/wC/k/Bf+WpRqknnIK2IsglWPnjY4CDmUnpy9x8jmpxw9YGxsQ0qkTz+/Jnt5L8h/PNV/bxzyXKOssjCBhIR7mDvsv1e+P6VNY555oxLHqNyyOOYNiLJB/8At/8AtXm/1apxltXTGv3GG1Rl6H+ioxd6tHZXNvbXesyxTXTYhUiPLnbpiP1rtNdSwcgm1SZGkbkQP4I5m7AfR7n4ZrI+PI786r6ZIf8A2pk42tLjUOEtUs7ONpriWErHGOrHmGwpNDfST2i3Q1G6jgKluaVI48AZyTzRjGMd6xbX73MkqQahdycioxbwowrBhkEMY8EYHbpUoVShJS+iMtbU1jkjLabxn7fcLBNqENuVmjhQSAIgWHMePL6QAfOuT2/HrW1hLKdRXxZna4igkXxItwF2JxylQfTJJIPQzPN13vrnb/LF/wBOjmuf7/dfuxf9OmVfJfiv+FPyavtkOu9N4rvbi98dNWe3TUYJo+aZEZo1f3lVASNgc5BHTp5Neoz8S6S2m29xqcls8szZskcCQ80598oB9ICvYEdKsXnuf7/dfuxf9OjNwSD7dc5HQ8kOR/8Ajqcb2uGlg49RV9sgmoafxxqQ1aK5gv0glHOkCzAgss64VWLHbkLeQOBtSmfS+MGlKW63yW13fSpOviKCkBMZEhx3wJBn0qZc1yAR7fdb/wCWL/p0c1z/AH+6/di/6dR+RL0kHyKftnL9G7cUftHqUXENxfyRxoeXmkRoGyx5WXuNhjAGNjknOBZdQ/hS3uZtUkvZLqZ4oEMJDBAGc4JHuqOgx8z6VMBWtTOU4KUuyttPmPRntVdfpJ0Pkkj1qBfdbljuQB0P2X/op/4fI1YtcL21hvbSW1uUDxSqUdT3BpiubhLcDPNH7O+/df2oclxMJCDCM7NzYJz0rUcMryFPacAo6HljHQuGB+W3yqV6vp02kajPYXGS0Te62P8AtFP1WHxH8wfKknTfOBkb4z3rTVVco7ivL6GJeHyiIWkjkkjilVcRAczMNj1O486T2XDBWGM3M0bPmIMixjlwu5U+ZPTJqx49H0qz0uDUdQmkihmkEcR1CNT4+TtyRxkkZO2CQ3fNNWtab+qNRns/EWXlY/VJO2em5J/n2qmt1TnjB3nBFv1A3tazrdKnLcPMSI/ewxzy5z0+VYh4UfwUnM3PHCYoy/KBvucdc7/DbvUssLKCa0kubua5iiSYR/QW/idRkknmGB+NPbLoEVikb+1NbzScyxqrM+Qq+8fpSRs3fbY7VC2dUXhLk6slb8PaZLY3dzI8PhRMgSMNIrNscn6vb470/U765ptjYWenvZm855/EJW65QQqsFGwA65/CmjvTdO1w/j0RfYVgnlUnr5AdayN67WUXi3HMR7sfn3bGw+XX5ipWT2RyQk8LIstIfBiAP/aHdj5t/v8ApTppE4R2tW3UkvFv+8P9fmfKkNYy6FXiP0kZ5lz0z6/0rF1Ffmg0KKXPI3cVcLatrerS31vd20KwxRraq2S3MG5iSfs+93GdsCuKcFXTTQ30q2hvhqrXUhMjlTESDyjbqDk9PnU3tpluII5Y/qsOnceh+ByK6VjfIsgtv0X+Rrgrq14F1JRGkz2XKLB7ZnLu55mVgOUYGME/PyraTgzUUtZA0liEJts2zzSCOXw4ypDEDPU5H+lPPFmqcSQ3sdhw5pTTNIgJuGUMCTnCrvgHbv36UnsuDby4uLaXid7uS9jVCYZVaYsTuAFUqijPu7s243GejlXmnHc2i6O5rJLLSMxWlvGyJGUjVeSMkquBjAz2rtgnYbk9K1gZ5X5VhkjLOURJQFc48wDgdD32wa0lu0sbmNbpJEmx4ggKHxCucZx5ZpDxScuSnY8i8abfEYNpNv8A5aQ3FjrS6pb+HZXLWgH0iiIYyc7567Yxt51LrjX7XT7C5v8AVuW0s7fdp2OVbyA2BJ9AOvSnSzuYL22jubaRJYpFDK6nIIrQWjgi/wASIQLG8/uVz/CP5VwaOdpkto0IuXfw40dejdckeQG59BViY9KZtP04/ri81CYD65jgXryjbmb4k7egHqa49FFNYOeJDhp9nHY2cVrEDyxjqerHqSfUkkn40qoop0tCg0UUAQ39I2im905dRgX6e0GXx1aLqfw6/jVZPG6QpIwwkgPK2QQcbEbdDV+uAVwcfOqX4kht9Et7i3uYXtSLzMCs5BdHkKgr1BCqoXbBG3bcs0ahwW1kWh/1uOHXtC4e02wtb2aNLu2PjxRfRI6qT7xP2RuSRttjOTUY1945Ne1B4p/aCJ2VpcD3mAAbp03/AJEdaNK4o1Oy4Nurrmjk06C251gMhXld5CiISu5XGGKjGzDfcYguk63I+uSRXl2gW4ky8zp7vN1dgBgbkFVG32RUaZquzLOtcF18BNFb2Ci5KrHIWk5XXPMSeRf5If3qX3vEdjDpl3NdwQ25SNmWVFDKoAJGSR12O2KiXEF9No9ij6SR7DHYSyv4xy8WIw0ZBG2TIFHfY+WMQ+W6vr6zXQJ5ZJRKbCzYPksZZj4rtnr0jx8GxVM3mTZ1dEm4nu3u7+Hn58x2kQ98kn3gZNye+HA+VNFKdUmW41a/ljx4bXMgQA5wqnlX+Sik3bIGa16FitFb7MMSF2XmJOAPM9qdbeEQwqmeYjqfM+dI7CLnmaVsFIzhR5t3PyG3zNOKmMSL45ZY+Yc7ADIXuRn0pXUT3SwuhW15e1GUVpHCIGZicKqqST8ANzW08E1syLcRNEXXmUNjcZxn8alDWB06yd9OiVLi4WNY3ky7HmYDddsDckjqcYNMOoq8sVrfLO9zbXUXNBO2MuBsSQNh12A7H40spZeDsqdsMmmkz+DceAxISb3kz2fuPmN/iD508VGzzH6rcrAgqfIjoflT7Z3AubZJVGCdmX7rDYj/AH8e9Y+vp2y3rpkYvKOshkRWeF2SQDAKnHrv8wK68b2V5cXOgcX6DA9zPYyAT28aktLA5wwA7lcn8TW1vZSX/iRx4CKmZZDuI169O58h+PqrXU5rHSWubO3jQCITIiN7hBZV94DbJzk8uMHzzmrdEpbW30NVJ45NNWtYP2vWSSaVYFjW4khU4XmGck4wWzyqOUnHmDTPpMU0c0SvDDGg8NAsYHUA5YkbbnoMbA9dq3njvri5YXLwS3M6ma5RmCNE0eAGU8wwf8jHGAO4NLoY3S7hjmjkjYsvKJEIzv27H5ZrtzlHCiuwnn0Lf0qaLqvEHCraXo6RtJPMvimQ4wigtt6lgo+dPvC+nppXD+n2CW62/gW6K0StzBWx72/ffO9OQ94bjatgMCnS0zSe1+pJ/wCa39aUUntfqSf+a39aAFFFFFABRRRQBgjNQv8ASNwPacS6bc3NvAP1zHD/AGWXm7qchd9gDuM+ue1TWmHi/iCTh6yjng0jUNUlkfkWGyiLkepIBwKAKPn0a/fhSK1s4mnAMUckYQ+K0gDkDbHuq7b831WYgEqBhr4c0CfTbiQ38cDyxjkQh+dcH6ynG3oceu/enzVeObT9dTXcWl3tjFM4le3lkRW8QAhtiQQpOCfXNMCcUIrqjWrcgzmQTo/Lk9duv8vhV1OzdmfRxlhtxODgXukB3lX3Xk5WRlB6R55fdBHTtjG9dDxlDatFLaaDCZBIGHPCUVWwcHnDsARjYY3APSolrHE2jy3TFZua1iRYovqsORRgHGc56n51007XNGk4b1j+0w8uYDyOuC+C/NyqeuMirJV17c5BM3t45IoVjnGJVH0gzn3u+42rfDMQsf12IVfjSO+4k06a6eQSpyNynKyKd+UZ756g130fVtNu7gGK8iaQ+7HFuGPmcH/expp3RVf+lU8pNj3FEsMccaZIUYzjJPn86erbS4J9Da9ErpNHLJG3PjkyNwD3GxA+Pao/qF/+rLc3QRXKuNnBK79S3LuQACTjfANJ7g8YC7nk0rWtLu1kDxtbGFbUyIqqx2ICsOWRCDzEYYb1nyl9lNVe9bmSSz1WTS2tre5YjwJENvFheXLYPK2cY+sDtkgn0IOuqXUFzO9nplq0VpZh5iA4kCl2Bc7HAHMRtnuflBpbriy+1OW4j0qNHWN5fBkILKfpObGNyfopQBjt32Jf+GdfvI7/AFK0vIYGdJwLkxOwWZD7ycpz7oILNsAOm2Nqhnkvcf4YkxQCGGxHrg0q0249nuuQj6Obb4P2/EDHyFLNUa2extjbXUMw5iFXw+SWNeuG33GSfTYY6mmlgGHKSRnoQenr8aLa1bW4sTa2Swhw1bi3U+EijxaYNQ0qYk3BTaSI9OoG4xj63ljauWncd8OXthZRyXRRVVVmtwhP0Zb3gwAIAwAeu2OtMnEvF97ZWbW2m2E89+VAklEJaKM/Ibk9cdBmoRZTRpDcX17ZajNr0j80cssbxxRnPX3MEnHY7dsUpQ5whtmuh2tvaWxo+sJeaXc2lpqFnc+E/iWl0zM3s8hG5fkwwViWIPVS2D0p4m9nNqkt3Fdw39rbNco4kkktJCQMrmLZgDj7IO5xnequ4NZLGV9T1HRtXn1Cd2JuobcmMDoQqrgHPfI+FWLZSxyItzameAv39+Bs+q7H8a5PU7JYkuDjsx2PthxlaxwQwahlLxoFm5F35kYZB7fA5A3rt+2+nNMLeGOaS4KlhEAOYgelRGz5mvby6Mc7MSsa+IGDyH0LbnJxvUt03Srmw1uxk8KRx7NL7RMp93xWK7HfoAAB12Aqyu12N4XBKMss7wcWQSTwwPaXMUs7hI0cDLHuQM74ByfSnqz5jGxZWTmkYgMMHrtTNxhFL7PY3tvG8k1ndrIBGjOxBBBGFBJ6j8KkCEMisAQCMjIxV5M2ooooAKKKKACiiigBt17Soda0u4sbgELIvuv15GG4YfAgGqG1Th+0e9ki1KzX2mFjG4BIAI+H9fWvRdV7+kzReVk1m3TyjuAB8lb/APU/FfKmNPNKW2XTOSKtHD2kf3CL8W/OtJOGNHkUgWnIfNGYf6070fHp3rSdVb4wivLGiHhjSeZYorMM7nAZ3Y48zUms9Ps7Ef2O1hhyuMxoAT8+prnp0RGZ26tsvovn8/6AUtwMEgEelIWuLlwha2bbwhs4it5bjSn9nkdZYSsqmPZxykE8vrjOPWlMj6jNLbmJ0u4blWa1gu7MgG3JgV25o+UhubqpXs3XIJddVay06ThuCJHvZ9YnWJg1x4axdM7gE7EjYg96NS4Sgu51l4W4qfS0cgTwGQvHIytkEAlSpz2xg/1WlyxiiMorDI1BY6zFfXU8+owW813FbwyMscjMjRp4MuCSMNGshcncFsY86OGbWW5fUdbknM73kkTSSMoHviMF8ADAUNJygZH1Kkj8FcQPqpt7jjADTkA5zDb4uCeUgggDAJDnLZycgkZAp5u+GIj4H6v5USONYgPDl3wAAd87+vU5Oa4uyyxZiyOZzRXe+tZLK5e3mI8ROo3/ANQK4VbwZrWHydrKf2W6VicRy4V/IH7J/HY+hB7U/EtnZmHpUaIVgQy5BGKeNMuDPalZDmWP3Xbu3kfmP5g1la+nD3osi+BYaxj4j1FbVrySTSRQQDM0zBI89M9yfQAEn4VnRi5NJE0svA68NWHtV8byRMw2zERjrzSd/wB0fzJ+7UvFcNOtI7K0itoQeSNcZPVj3J9T1pTW5VWoR2jcVhYCiiirCQUUUUAFFFFABRRRQAVwu7aK8t5be4QPDKpR0PcHrXesUAUbrWmzaRqdxZTksYzlHP8A9RD0b8/UGkaRmaVYR0bPMfJR1/L51Z/6Q9EN/py39uubizBJAG7xfaA9R1HwI71XWnKiReKzKTJ0GfqjsP6/jT61Gaseyi1uKFgACgAYAGAKz3+Va+Kn3l/eFHiJ95f3hS2UJYbNZIIpCrPGhdG5kYjdGHQg9QRTkdTllUpfQwXsZXGLhPe/fGGHxyab/Ej++v7wrHiJ99fxoeGTTmuiTLxbNGH8Kxg95i+ZHLYJ38vPpTbqX6QXsZ4oLmW1hll3RVgLEjOM+gzTZ4idOdfxpj1rTJtQ1C1ura5gt/BwDMGIlxnJUY2IPrUXFFsbJvtkmvr6W+umkuWjM32iqgN8/wAO9IBdwmdYgTlozJz49wAHG7edRUcJym4umOoxIsiSASopDvz7+/vuB6Vs3Dd00KrFNp9u3gNERFESjZcN0OfLc/CjLRxwi3yyT+225vEsxJmZ4zKABtyg4Jz8aWW0/stwk5J5D7kg/wAvn8j/AFNRfQtEk0y8ilkuYWSOKSMKmftPzDHoKkPiRnILKQeo5utcnHfFxfsg4qL4JN1wBnJ8qfuErHnD6lIAecckH/gzu3/EQPkBUW4cVtVlj0wOTyn6R1O4h88+Z+r/ADqzYokiRUjUKqgBVUYAA7Cs3TaZwk2xmqPs2HWs0UU+XhRRRQAUUUUAFFFFABRRRQAUUUUAYwKx4afdH4UUUAHIn3R+FHIn3V/CiigA8NPur+FY8KP7i/gKKKADwo/uL+Ao8JPuL+FFFAGfDT7o/Cjw0+6PwoooOYDw1+6Pwo5E+6PwoooOgEVegAraiigAooooAKKKKACiiigD/9k="/>
          <p:cNvSpPr>
            <a:spLocks noChangeAspect="1" noChangeArrowheads="1"/>
          </p:cNvSpPr>
          <p:nvPr/>
        </p:nvSpPr>
        <p:spPr bwMode="auto">
          <a:xfrm>
            <a:off x="80963" y="-571500"/>
            <a:ext cx="1362075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30" name="Picture 6" descr="http://t1.gstatic.com/images?q=tbn:ANd9GcTjo_kaGV1ERl0kCMb4h5eR8B-fM0E07c5UYOBIaTrnaNMIG0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4773099" cy="4176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807726">
            <a:off x="5768178" y="992483"/>
            <a:ext cx="7200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事物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005064"/>
            <a:ext cx="7200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感觉 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2358527">
            <a:off x="3320366" y="5440246"/>
            <a:ext cx="7200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领导 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420888"/>
            <a:ext cx="7200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秩序概念 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1700808"/>
            <a:ext cx="10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（研究）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（实作）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4653136"/>
            <a:ext cx="10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（创造）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5517232"/>
            <a:ext cx="10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（讨论）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4221088"/>
            <a:ext cx="10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（实现）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1772816"/>
            <a:ext cx="103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（遵循）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276872"/>
            <a:ext cx="1907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喜</a:t>
            </a:r>
            <a:r>
              <a:rPr lang="zh-CN" altLang="en-US" sz="1400" dirty="0" smtClean="0"/>
              <a:t>欢观察</a:t>
            </a:r>
            <a:r>
              <a:rPr lang="zh-TW" altLang="en-US" sz="1400" dirty="0" smtClean="0"/>
              <a:t>、</a:t>
            </a:r>
            <a:r>
              <a:rPr lang="zh-CN" altLang="en-US" sz="1400" dirty="0" smtClean="0"/>
              <a:t>学习</a:t>
            </a:r>
            <a:r>
              <a:rPr lang="zh-TW" altLang="en-US" sz="1400" dirty="0" smtClean="0"/>
              <a:t>、研</a:t>
            </a:r>
          </a:p>
          <a:p>
            <a:r>
              <a:rPr lang="zh-TW" altLang="en-US" sz="1400" dirty="0" smtClean="0"/>
              <a:t>究、分析、</a:t>
            </a:r>
            <a:r>
              <a:rPr lang="zh-CN" altLang="en-US" sz="1400" dirty="0" smtClean="0"/>
              <a:t>评</a:t>
            </a:r>
            <a:r>
              <a:rPr lang="zh-TW" altLang="en-US" sz="1400" dirty="0" smtClean="0"/>
              <a:t>估和</a:t>
            </a:r>
            <a:r>
              <a:rPr lang="zh-CN" altLang="en-US" sz="1400" dirty="0" smtClean="0"/>
              <a:t>解决问题。</a:t>
            </a:r>
            <a:endParaRPr lang="en-MY" sz="1400" dirty="0"/>
          </a:p>
        </p:txBody>
      </p:sp>
      <p:sp>
        <p:nvSpPr>
          <p:cNvPr id="21" name="Rectangle 20"/>
          <p:cNvSpPr/>
          <p:nvPr/>
        </p:nvSpPr>
        <p:spPr>
          <a:xfrm>
            <a:off x="6876256" y="5085184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有</a:t>
            </a:r>
            <a:r>
              <a:rPr lang="zh-CN" altLang="en-US" sz="1400" dirty="0" smtClean="0"/>
              <a:t>艺术</a:t>
            </a:r>
            <a:r>
              <a:rPr lang="zh-TW" altLang="en-US" sz="1400" dirty="0" smtClean="0"/>
              <a:t>、</a:t>
            </a:r>
            <a:r>
              <a:rPr lang="zh-CN" altLang="en-US" sz="1400" dirty="0" smtClean="0"/>
              <a:t>直觉</a:t>
            </a:r>
            <a:r>
              <a:rPr lang="zh-TW" altLang="en-US" sz="1400" dirty="0" smtClean="0"/>
              <a:t>、</a:t>
            </a:r>
            <a:r>
              <a:rPr lang="zh-CN" altLang="en-US" sz="1400" dirty="0" smtClean="0"/>
              <a:t>创造力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r>
              <a:rPr lang="zh-CN" altLang="en-US" sz="1400" dirty="0" smtClean="0"/>
              <a:t>喜欢运用想象、在自由</a:t>
            </a:r>
          </a:p>
          <a:p>
            <a:r>
              <a:rPr lang="zh-CN" altLang="en-US" sz="1400" dirty="0" smtClean="0"/>
              <a:t>环境</a:t>
            </a:r>
            <a:r>
              <a:rPr lang="zh-TW" altLang="en-US" sz="1400" dirty="0" smtClean="0"/>
              <a:t>中工作。</a:t>
            </a:r>
            <a:endParaRPr lang="en-MY" sz="1400" dirty="0"/>
          </a:p>
        </p:txBody>
      </p:sp>
      <p:sp>
        <p:nvSpPr>
          <p:cNvPr id="22" name="Rectangle 21"/>
          <p:cNvSpPr/>
          <p:nvPr/>
        </p:nvSpPr>
        <p:spPr>
          <a:xfrm>
            <a:off x="4139952" y="5949280"/>
            <a:ext cx="18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擅长与人相处。喜欢教导、帮助、启发或训练他人。</a:t>
            </a:r>
            <a:endParaRPr lang="en-MY" sz="1400" dirty="0"/>
          </a:p>
        </p:txBody>
      </p:sp>
      <p:sp>
        <p:nvSpPr>
          <p:cNvPr id="23" name="Rectangle 22"/>
          <p:cNvSpPr/>
          <p:nvPr/>
        </p:nvSpPr>
        <p:spPr>
          <a:xfrm>
            <a:off x="1475656" y="4725144"/>
            <a:ext cx="187220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喜欢与人群互动，</a:t>
            </a:r>
            <a:r>
              <a:rPr lang="zh-TW" altLang="en-US" sz="1400" dirty="0" smtClean="0"/>
              <a:t>自</a:t>
            </a:r>
          </a:p>
          <a:p>
            <a:r>
              <a:rPr lang="zh-TW" altLang="en-US" sz="1400" dirty="0" smtClean="0"/>
              <a:t>信，有</a:t>
            </a:r>
            <a:r>
              <a:rPr lang="zh-CN" altLang="en-US" sz="1400" dirty="0" smtClean="0"/>
              <a:t>说</a:t>
            </a:r>
            <a:r>
              <a:rPr lang="zh-TW" altLang="en-US" sz="1400" dirty="0" smtClean="0"/>
              <a:t>服力</a:t>
            </a:r>
            <a:r>
              <a:rPr lang="zh-CN" altLang="en-US" sz="1400" dirty="0" smtClean="0"/>
              <a:t>与领导</a:t>
            </a:r>
            <a:endParaRPr lang="zh-TW" altLang="en-US" sz="1400" dirty="0" smtClean="0"/>
          </a:p>
          <a:p>
            <a:r>
              <a:rPr lang="zh-TW" altLang="en-US" sz="1400" dirty="0" smtClean="0"/>
              <a:t>力，追求</a:t>
            </a:r>
            <a:r>
              <a:rPr lang="zh-CN" altLang="en-US" sz="1400" dirty="0" smtClean="0"/>
              <a:t>政治</a:t>
            </a:r>
            <a:r>
              <a:rPr lang="zh-TW" altLang="en-US" sz="1400" dirty="0" smtClean="0"/>
              <a:t>上或</a:t>
            </a:r>
            <a:r>
              <a:rPr lang="zh-CN" altLang="en-US" sz="1400" dirty="0" smtClean="0"/>
              <a:t>经济的上成就</a:t>
            </a:r>
            <a:endParaRPr lang="en-MY" sz="1400" dirty="0"/>
          </a:p>
        </p:txBody>
      </p:sp>
      <p:sp>
        <p:nvSpPr>
          <p:cNvPr id="24" name="Rectangle 23"/>
          <p:cNvSpPr/>
          <p:nvPr/>
        </p:nvSpPr>
        <p:spPr>
          <a:xfrm>
            <a:off x="755576" y="1052736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喜欢从事资料工作。有文书或数字能力，能听从指示完成细琐工作。</a:t>
            </a:r>
            <a:endParaRPr lang="en-MY" sz="1400" dirty="0"/>
          </a:p>
        </p:txBody>
      </p:sp>
      <p:sp>
        <p:nvSpPr>
          <p:cNvPr id="25" name="Rectangle 24"/>
          <p:cNvSpPr/>
          <p:nvPr/>
        </p:nvSpPr>
        <p:spPr>
          <a:xfrm>
            <a:off x="1864263" y="116632"/>
            <a:ext cx="6308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人格</a:t>
            </a: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类型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的六角</a:t>
            </a: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模式及其相同与相异点</a:t>
            </a:r>
            <a:endParaRPr lang="en-MY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048" y="6453336"/>
            <a:ext cx="3595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/>
              <a:t>资料来源：</a:t>
            </a:r>
            <a:r>
              <a:rPr lang="zh-TW" altLang="en-US" sz="1400" b="1" dirty="0" smtClean="0"/>
              <a:t>普通高中「生涯規劃」課程教案</a:t>
            </a:r>
            <a:endParaRPr lang="en-MY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 animBg="1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9" name="TextBox 28"/>
          <p:cNvSpPr txBox="1"/>
          <p:nvPr/>
        </p:nvSpPr>
        <p:spPr>
          <a:xfrm>
            <a:off x="7596336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操作</a:t>
            </a:r>
            <a:endParaRPr lang="en-MY" b="1" dirty="0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231560" y="404664"/>
            <a:ext cx="6231365" cy="645333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srgbClr val="FF0000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915816" y="1124744"/>
            <a:ext cx="4824536" cy="511256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4436376" y="2760617"/>
            <a:ext cx="1927123" cy="1503111"/>
          </a:xfrm>
          <a:prstGeom prst="hexagon">
            <a:avLst>
              <a:gd name="adj" fmla="val 32616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5" name="AutoShape 9"/>
          <p:cNvSpPr>
            <a:spLocks noChangeShapeType="1"/>
          </p:cNvSpPr>
          <p:nvPr/>
        </p:nvSpPr>
        <p:spPr bwMode="auto">
          <a:xfrm flipH="1">
            <a:off x="5358114" y="1124744"/>
            <a:ext cx="45719" cy="16358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4" name="AutoShape 8"/>
          <p:cNvSpPr>
            <a:spLocks noChangeShapeType="1"/>
          </p:cNvSpPr>
          <p:nvPr/>
        </p:nvSpPr>
        <p:spPr bwMode="auto">
          <a:xfrm flipH="1">
            <a:off x="5292080" y="4263728"/>
            <a:ext cx="66036" cy="19735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3" name="AutoShape 7"/>
          <p:cNvSpPr>
            <a:spLocks noChangeShapeType="1"/>
          </p:cNvSpPr>
          <p:nvPr/>
        </p:nvSpPr>
        <p:spPr bwMode="auto">
          <a:xfrm flipV="1">
            <a:off x="2915816" y="3523236"/>
            <a:ext cx="1520560" cy="49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2" name="AutoShape 6"/>
          <p:cNvSpPr>
            <a:spLocks noChangeShapeType="1"/>
          </p:cNvSpPr>
          <p:nvPr/>
        </p:nvSpPr>
        <p:spPr bwMode="auto">
          <a:xfrm flipV="1">
            <a:off x="6331714" y="3467304"/>
            <a:ext cx="1408637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1" name="AutoShape 5"/>
          <p:cNvSpPr>
            <a:spLocks noChangeShapeType="1"/>
          </p:cNvSpPr>
          <p:nvPr/>
        </p:nvSpPr>
        <p:spPr bwMode="auto">
          <a:xfrm>
            <a:off x="6156176" y="3933056"/>
            <a:ext cx="1224136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100" name="AutoShape 4"/>
          <p:cNvSpPr>
            <a:spLocks noChangeShapeType="1"/>
          </p:cNvSpPr>
          <p:nvPr/>
        </p:nvSpPr>
        <p:spPr bwMode="auto">
          <a:xfrm>
            <a:off x="5861643" y="4263728"/>
            <a:ext cx="798589" cy="15415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099" name="AutoShape 3"/>
          <p:cNvSpPr>
            <a:spLocks noChangeShapeType="1"/>
          </p:cNvSpPr>
          <p:nvPr/>
        </p:nvSpPr>
        <p:spPr bwMode="auto">
          <a:xfrm flipH="1">
            <a:off x="6085804" y="2276873"/>
            <a:ext cx="1222499" cy="8224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098" name="AutoShape 2"/>
          <p:cNvSpPr>
            <a:spLocks noChangeShapeType="1"/>
          </p:cNvSpPr>
          <p:nvPr/>
        </p:nvSpPr>
        <p:spPr bwMode="auto">
          <a:xfrm flipH="1">
            <a:off x="3275856" y="3850340"/>
            <a:ext cx="1364006" cy="12348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4097" name="AutoShape 1"/>
          <p:cNvSpPr>
            <a:spLocks noChangeShapeType="1"/>
          </p:cNvSpPr>
          <p:nvPr/>
        </p:nvSpPr>
        <p:spPr bwMode="auto">
          <a:xfrm flipH="1">
            <a:off x="5861641" y="1412776"/>
            <a:ext cx="654574" cy="13921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8" name="AutoShape 4"/>
          <p:cNvSpPr>
            <a:spLocks noChangeShapeType="1"/>
          </p:cNvSpPr>
          <p:nvPr/>
        </p:nvSpPr>
        <p:spPr bwMode="auto">
          <a:xfrm flipH="1">
            <a:off x="4067944" y="4236412"/>
            <a:ext cx="878808" cy="16408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9" name="AutoShape 9"/>
          <p:cNvSpPr>
            <a:spLocks noChangeShapeType="1"/>
          </p:cNvSpPr>
          <p:nvPr/>
        </p:nvSpPr>
        <p:spPr bwMode="auto">
          <a:xfrm>
            <a:off x="4067944" y="1484784"/>
            <a:ext cx="878806" cy="12845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0" name="AutoShape 1"/>
          <p:cNvSpPr>
            <a:spLocks noChangeShapeType="1"/>
          </p:cNvSpPr>
          <p:nvPr/>
        </p:nvSpPr>
        <p:spPr bwMode="auto">
          <a:xfrm>
            <a:off x="3347864" y="2276872"/>
            <a:ext cx="1371249" cy="8785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21" name="TextBox 20"/>
          <p:cNvSpPr txBox="1"/>
          <p:nvPr/>
        </p:nvSpPr>
        <p:spPr>
          <a:xfrm>
            <a:off x="2518611" y="3309841"/>
            <a:ext cx="3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6802" y="1225056"/>
            <a:ext cx="3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8460" y="993413"/>
            <a:ext cx="3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360" y="3232627"/>
            <a:ext cx="3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5877272"/>
            <a:ext cx="29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4440" y="5976303"/>
            <a:ext cx="29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3234" y="75180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商业</a:t>
            </a:r>
            <a:endParaRPr lang="en-MY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7907" y="75180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商业</a:t>
            </a:r>
            <a:endParaRPr lang="en-MY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09565" y="3232627"/>
            <a:ext cx="682915" cy="396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科技</a:t>
            </a:r>
            <a:endParaRPr lang="en-MY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36296" y="5229200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科学</a:t>
            </a:r>
            <a:endParaRPr lang="en-MY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43808" y="5301208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艺术</a:t>
            </a:r>
            <a:endParaRPr lang="en-MY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79712" y="2708920"/>
            <a:ext cx="5760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社会</a:t>
            </a:r>
            <a:endParaRPr lang="en-US" altLang="zh-CN" b="1" dirty="0" smtClean="0"/>
          </a:p>
          <a:p>
            <a:r>
              <a:rPr lang="zh-CN" altLang="en-US" b="1" dirty="0" smtClean="0"/>
              <a:t>服务 </a:t>
            </a:r>
            <a:endParaRPr lang="en-MY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36957" y="1772816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交际 </a:t>
            </a:r>
            <a:endParaRPr lang="en-MY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70872" y="2769341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资</a:t>
            </a:r>
            <a:endParaRPr lang="en-MY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553786" y="275937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料</a:t>
            </a:r>
            <a:endParaRPr lang="en-MY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67354" y="323262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人</a:t>
            </a:r>
            <a:endParaRPr lang="en-MY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81425" y="323262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物</a:t>
            </a:r>
            <a:endParaRPr lang="en-MY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94993" y="377312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概</a:t>
            </a:r>
            <a:endParaRPr lang="en-MY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29666" y="3773127"/>
            <a:ext cx="682915" cy="39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念</a:t>
            </a:r>
            <a:endParaRPr lang="en-MY" b="1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4860691" y="3540647"/>
            <a:ext cx="1081000" cy="167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22631" y="3541484"/>
            <a:ext cx="758794" cy="17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923928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MY" dirty="0"/>
          </a:p>
        </p:txBody>
      </p:sp>
      <p:sp>
        <p:nvSpPr>
          <p:cNvPr id="61" name="TextBox 60"/>
          <p:cNvSpPr txBox="1"/>
          <p:nvPr/>
        </p:nvSpPr>
        <p:spPr>
          <a:xfrm>
            <a:off x="449999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MY" dirty="0"/>
          </a:p>
        </p:txBody>
      </p:sp>
      <p:sp>
        <p:nvSpPr>
          <p:cNvPr id="62" name="TextBox 61"/>
          <p:cNvSpPr txBox="1"/>
          <p:nvPr/>
        </p:nvSpPr>
        <p:spPr>
          <a:xfrm>
            <a:off x="5004048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MY" dirty="0"/>
          </a:p>
        </p:txBody>
      </p:sp>
      <p:sp>
        <p:nvSpPr>
          <p:cNvPr id="63" name="TextBox 62"/>
          <p:cNvSpPr txBox="1"/>
          <p:nvPr/>
        </p:nvSpPr>
        <p:spPr>
          <a:xfrm>
            <a:off x="5436096" y="18532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MY" dirty="0"/>
          </a:p>
        </p:txBody>
      </p:sp>
      <p:sp>
        <p:nvSpPr>
          <p:cNvPr id="64" name="TextBox 63"/>
          <p:cNvSpPr txBox="1"/>
          <p:nvPr/>
        </p:nvSpPr>
        <p:spPr>
          <a:xfrm>
            <a:off x="572412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MY" dirty="0"/>
          </a:p>
        </p:txBody>
      </p:sp>
      <p:sp>
        <p:nvSpPr>
          <p:cNvPr id="65" name="TextBox 64"/>
          <p:cNvSpPr txBox="1"/>
          <p:nvPr/>
        </p:nvSpPr>
        <p:spPr>
          <a:xfrm>
            <a:off x="6444208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MY" dirty="0"/>
          </a:p>
        </p:txBody>
      </p:sp>
      <p:sp>
        <p:nvSpPr>
          <p:cNvPr id="66" name="TextBox 65"/>
          <p:cNvSpPr txBox="1"/>
          <p:nvPr/>
        </p:nvSpPr>
        <p:spPr>
          <a:xfrm>
            <a:off x="6588224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MY" dirty="0"/>
          </a:p>
        </p:txBody>
      </p:sp>
      <p:sp>
        <p:nvSpPr>
          <p:cNvPr id="67" name="TextBox 66"/>
          <p:cNvSpPr txBox="1"/>
          <p:nvPr/>
        </p:nvSpPr>
        <p:spPr>
          <a:xfrm>
            <a:off x="7020272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MY" dirty="0"/>
          </a:p>
        </p:txBody>
      </p:sp>
      <p:sp>
        <p:nvSpPr>
          <p:cNvPr id="68" name="TextBox 67"/>
          <p:cNvSpPr txBox="1"/>
          <p:nvPr/>
        </p:nvSpPr>
        <p:spPr>
          <a:xfrm>
            <a:off x="709228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MY" dirty="0"/>
          </a:p>
        </p:txBody>
      </p:sp>
      <p:sp>
        <p:nvSpPr>
          <p:cNvPr id="69" name="TextBox 68"/>
          <p:cNvSpPr txBox="1"/>
          <p:nvPr/>
        </p:nvSpPr>
        <p:spPr>
          <a:xfrm>
            <a:off x="6876256" y="31409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MY" dirty="0"/>
          </a:p>
        </p:txBody>
      </p:sp>
      <p:sp>
        <p:nvSpPr>
          <p:cNvPr id="70" name="TextBox 69"/>
          <p:cNvSpPr txBox="1"/>
          <p:nvPr/>
        </p:nvSpPr>
        <p:spPr>
          <a:xfrm>
            <a:off x="622818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MY" dirty="0"/>
          </a:p>
        </p:txBody>
      </p:sp>
      <p:sp>
        <p:nvSpPr>
          <p:cNvPr id="71" name="TextBox 70"/>
          <p:cNvSpPr txBox="1"/>
          <p:nvPr/>
        </p:nvSpPr>
        <p:spPr>
          <a:xfrm>
            <a:off x="6804248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MY" dirty="0"/>
          </a:p>
        </p:txBody>
      </p:sp>
      <p:sp>
        <p:nvSpPr>
          <p:cNvPr id="72" name="TextBox 71"/>
          <p:cNvSpPr txBox="1"/>
          <p:nvPr/>
        </p:nvSpPr>
        <p:spPr>
          <a:xfrm>
            <a:off x="637220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MY" dirty="0"/>
          </a:p>
        </p:txBody>
      </p:sp>
      <p:sp>
        <p:nvSpPr>
          <p:cNvPr id="73" name="TextBox 72"/>
          <p:cNvSpPr txBox="1"/>
          <p:nvPr/>
        </p:nvSpPr>
        <p:spPr>
          <a:xfrm>
            <a:off x="7020272" y="4077072"/>
            <a:ext cx="3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MY" dirty="0"/>
          </a:p>
        </p:txBody>
      </p:sp>
      <p:sp>
        <p:nvSpPr>
          <p:cNvPr id="74" name="TextBox 73"/>
          <p:cNvSpPr txBox="1"/>
          <p:nvPr/>
        </p:nvSpPr>
        <p:spPr>
          <a:xfrm>
            <a:off x="6372200" y="4941168"/>
            <a:ext cx="3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MY" dirty="0"/>
          </a:p>
        </p:txBody>
      </p:sp>
      <p:sp>
        <p:nvSpPr>
          <p:cNvPr id="75" name="TextBox 74"/>
          <p:cNvSpPr txBox="1"/>
          <p:nvPr/>
        </p:nvSpPr>
        <p:spPr>
          <a:xfrm>
            <a:off x="4860032" y="5085184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MY" dirty="0"/>
          </a:p>
        </p:txBody>
      </p:sp>
      <p:sp>
        <p:nvSpPr>
          <p:cNvPr id="76" name="TextBox 75"/>
          <p:cNvSpPr txBox="1"/>
          <p:nvPr/>
        </p:nvSpPr>
        <p:spPr>
          <a:xfrm>
            <a:off x="5436096" y="4509120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MY" dirty="0"/>
          </a:p>
        </p:txBody>
      </p:sp>
      <p:sp>
        <p:nvSpPr>
          <p:cNvPr id="77" name="TextBox 76"/>
          <p:cNvSpPr txBox="1"/>
          <p:nvPr/>
        </p:nvSpPr>
        <p:spPr>
          <a:xfrm>
            <a:off x="4716016" y="4725144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MY" dirty="0"/>
          </a:p>
        </p:txBody>
      </p:sp>
      <p:sp>
        <p:nvSpPr>
          <p:cNvPr id="78" name="TextBox 77"/>
          <p:cNvSpPr txBox="1"/>
          <p:nvPr/>
        </p:nvSpPr>
        <p:spPr>
          <a:xfrm>
            <a:off x="4228728" y="4293096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MY" dirty="0"/>
          </a:p>
        </p:txBody>
      </p:sp>
      <p:sp>
        <p:nvSpPr>
          <p:cNvPr id="79" name="TextBox 78"/>
          <p:cNvSpPr txBox="1"/>
          <p:nvPr/>
        </p:nvSpPr>
        <p:spPr>
          <a:xfrm>
            <a:off x="3851920" y="3717032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MY" dirty="0"/>
          </a:p>
        </p:txBody>
      </p:sp>
      <p:sp>
        <p:nvSpPr>
          <p:cNvPr id="80" name="TextBox 79"/>
          <p:cNvSpPr txBox="1"/>
          <p:nvPr/>
        </p:nvSpPr>
        <p:spPr>
          <a:xfrm>
            <a:off x="3707904" y="3068960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MY" dirty="0"/>
          </a:p>
        </p:txBody>
      </p:sp>
      <p:sp>
        <p:nvSpPr>
          <p:cNvPr id="81" name="TextBox 80"/>
          <p:cNvSpPr txBox="1"/>
          <p:nvPr/>
        </p:nvSpPr>
        <p:spPr>
          <a:xfrm>
            <a:off x="3203848" y="2924944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MY" dirty="0"/>
          </a:p>
        </p:txBody>
      </p:sp>
      <p:sp>
        <p:nvSpPr>
          <p:cNvPr id="82" name="TextBox 81"/>
          <p:cNvSpPr txBox="1"/>
          <p:nvPr/>
        </p:nvSpPr>
        <p:spPr>
          <a:xfrm>
            <a:off x="4067944" y="2348880"/>
            <a:ext cx="343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MY" dirty="0"/>
          </a:p>
        </p:txBody>
      </p:sp>
      <p:sp>
        <p:nvSpPr>
          <p:cNvPr id="83" name="TextBox 82"/>
          <p:cNvSpPr txBox="1"/>
          <p:nvPr/>
        </p:nvSpPr>
        <p:spPr>
          <a:xfrm>
            <a:off x="7236296" y="1484784"/>
            <a:ext cx="6829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操作</a:t>
            </a:r>
            <a:endParaRPr lang="en-MY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76672"/>
            <a:ext cx="800219" cy="540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/>
              <a:t>工作世界地图</a:t>
            </a:r>
            <a:endParaRPr lang="en-MY" sz="4000" dirty="0"/>
          </a:p>
        </p:txBody>
      </p:sp>
      <p:sp>
        <p:nvSpPr>
          <p:cNvPr id="85" name="Rectangle 84"/>
          <p:cNvSpPr/>
          <p:nvPr/>
        </p:nvSpPr>
        <p:spPr>
          <a:xfrm>
            <a:off x="112048" y="6453336"/>
            <a:ext cx="3595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/>
              <a:t>资料来源：</a:t>
            </a:r>
            <a:r>
              <a:rPr lang="zh-TW" altLang="en-US" sz="1400" b="1" dirty="0" smtClean="0"/>
              <a:t>普通高中「生涯規劃」課程教案</a:t>
            </a:r>
            <a:endParaRPr lang="en-MY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36296" y="18864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总结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我是谁？</a:t>
            </a:r>
            <a:endParaRPr lang="en-MY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我在学校的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角色扮演？</a:t>
            </a:r>
            <a:endParaRPr lang="en-MY" dirty="0"/>
          </a:p>
        </p:txBody>
      </p:sp>
      <p:sp>
        <p:nvSpPr>
          <p:cNvPr id="17" name="TextBox 16"/>
          <p:cNvSpPr txBox="1"/>
          <p:nvPr/>
        </p:nvSpPr>
        <p:spPr>
          <a:xfrm>
            <a:off x="7631832" y="46531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该角色使我具备哪些能力？</a:t>
            </a:r>
            <a:endParaRPr lang="en-MY" dirty="0"/>
          </a:p>
        </p:txBody>
      </p:sp>
      <p:sp>
        <p:nvSpPr>
          <p:cNvPr id="18" name="Smiley Face 17"/>
          <p:cNvSpPr/>
          <p:nvPr/>
        </p:nvSpPr>
        <p:spPr>
          <a:xfrm>
            <a:off x="323528" y="188640"/>
            <a:ext cx="1296144" cy="1296144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Smiley Face 18"/>
          <p:cNvSpPr/>
          <p:nvPr/>
        </p:nvSpPr>
        <p:spPr>
          <a:xfrm>
            <a:off x="1763688" y="188640"/>
            <a:ext cx="1296144" cy="1296144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Smiley Face 19"/>
          <p:cNvSpPr/>
          <p:nvPr/>
        </p:nvSpPr>
        <p:spPr>
          <a:xfrm>
            <a:off x="3203848" y="188640"/>
            <a:ext cx="1296144" cy="1296144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/>
          <p:cNvSpPr txBox="1"/>
          <p:nvPr/>
        </p:nvSpPr>
        <p:spPr>
          <a:xfrm>
            <a:off x="611560" y="1628800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走到</a:t>
            </a:r>
            <a:r>
              <a:rPr lang="zh-CN" altLang="en-US" dirty="0" smtClean="0"/>
              <a:t>未来想要从事的职业</a:t>
            </a:r>
            <a:r>
              <a:rPr lang="en-US" altLang="zh-CN" dirty="0" smtClean="0"/>
              <a:t>/</a:t>
            </a:r>
            <a:r>
              <a:rPr lang="zh-CN" altLang="en-US" dirty="0" smtClean="0"/>
              <a:t>修读的科系</a:t>
            </a:r>
            <a:endParaRPr lang="en-MY" dirty="0"/>
          </a:p>
        </p:txBody>
      </p:sp>
      <p:sp>
        <p:nvSpPr>
          <p:cNvPr id="22" name="Smiley Face 21"/>
          <p:cNvSpPr/>
          <p:nvPr/>
        </p:nvSpPr>
        <p:spPr>
          <a:xfrm>
            <a:off x="4860032" y="5517232"/>
            <a:ext cx="1296144" cy="129614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Smiley Face 22"/>
          <p:cNvSpPr/>
          <p:nvPr/>
        </p:nvSpPr>
        <p:spPr>
          <a:xfrm>
            <a:off x="6300192" y="5517232"/>
            <a:ext cx="1296144" cy="129614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Smiley Face 23"/>
          <p:cNvSpPr/>
          <p:nvPr/>
        </p:nvSpPr>
        <p:spPr>
          <a:xfrm>
            <a:off x="7740352" y="5517232"/>
            <a:ext cx="1296144" cy="1296144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Up Arrow 24"/>
          <p:cNvSpPr/>
          <p:nvPr/>
        </p:nvSpPr>
        <p:spPr>
          <a:xfrm rot="19775593">
            <a:off x="2845482" y="4220006"/>
            <a:ext cx="720080" cy="1042689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Up Arrow 25"/>
          <p:cNvSpPr/>
          <p:nvPr/>
        </p:nvSpPr>
        <p:spPr>
          <a:xfrm rot="19775593">
            <a:off x="4648825" y="3321732"/>
            <a:ext cx="720080" cy="1068345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Up Arrow 26"/>
          <p:cNvSpPr/>
          <p:nvPr/>
        </p:nvSpPr>
        <p:spPr>
          <a:xfrm rot="19775593">
            <a:off x="6168730" y="2527542"/>
            <a:ext cx="720080" cy="1098912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8" name="TextBox 27"/>
          <p:cNvSpPr txBox="1"/>
          <p:nvPr/>
        </p:nvSpPr>
        <p:spPr>
          <a:xfrm>
            <a:off x="6588224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增添新角色</a:t>
            </a:r>
            <a:endParaRPr lang="en-MY" dirty="0"/>
          </a:p>
        </p:txBody>
      </p:sp>
      <p:sp>
        <p:nvSpPr>
          <p:cNvPr id="29" name="TextBox 28"/>
          <p:cNvSpPr txBox="1"/>
          <p:nvPr/>
        </p:nvSpPr>
        <p:spPr>
          <a:xfrm>
            <a:off x="5076056" y="36357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增添新能力</a:t>
            </a:r>
            <a:endParaRPr lang="en-MY" dirty="0"/>
          </a:p>
        </p:txBody>
      </p:sp>
      <p:sp>
        <p:nvSpPr>
          <p:cNvPr id="30" name="TextBox 29"/>
          <p:cNvSpPr txBox="1"/>
          <p:nvPr/>
        </p:nvSpPr>
        <p:spPr>
          <a:xfrm>
            <a:off x="3419872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发现课业与能力增强的关联</a:t>
            </a:r>
            <a:endParaRPr lang="en-MY" dirty="0"/>
          </a:p>
        </p:txBody>
      </p:sp>
      <p:sp>
        <p:nvSpPr>
          <p:cNvPr id="31" name="Rounded Rectangle 30"/>
          <p:cNvSpPr/>
          <p:nvPr/>
        </p:nvSpPr>
        <p:spPr>
          <a:xfrm rot="19959961">
            <a:off x="1850188" y="2280949"/>
            <a:ext cx="4287679" cy="79208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不同的生活经验，提升对自我的认识和了解，更清楚知道自己的生涯发展方向</a:t>
            </a:r>
            <a:endParaRPr lang="en-MY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1"/>
          <p:cNvSpPr txBox="1">
            <a:spLocks/>
          </p:cNvSpPr>
          <p:nvPr/>
        </p:nvSpPr>
        <p:spPr bwMode="auto">
          <a:xfrm>
            <a:off x="1619672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谢谢你们的专注聆听，用心思考！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ontent Placeholder 32"/>
          <p:cNvSpPr txBox="1">
            <a:spLocks/>
          </p:cNvSpPr>
          <p:nvPr/>
        </p:nvSpPr>
        <p:spPr bwMode="auto">
          <a:xfrm>
            <a:off x="2175048" y="171134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我们保持联系：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面子书：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aggaphala@gmail.com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电邮　：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vlearning@gmail.com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zh-CN" altLang="en-US" sz="3200" b="1" dirty="0" smtClean="0">
                <a:latin typeface="+mn-lt"/>
              </a:rPr>
              <a:t>   手提电话：</a:t>
            </a:r>
            <a:r>
              <a:rPr lang="en-US" altLang="zh-CN" sz="3200" b="1" dirty="0" smtClean="0">
                <a:latin typeface="+mn-lt"/>
              </a:rPr>
              <a:t>012</a:t>
            </a:r>
            <a:r>
              <a:rPr lang="zh-CN" altLang="en-US" sz="3200" b="1" dirty="0" smtClean="0">
                <a:latin typeface="+mn-lt"/>
              </a:rPr>
              <a:t> </a:t>
            </a:r>
            <a:r>
              <a:rPr lang="en-US" altLang="zh-CN" sz="3200" b="1" dirty="0" smtClean="0">
                <a:latin typeface="+mn-lt"/>
              </a:rPr>
              <a:t>3863</a:t>
            </a:r>
            <a:r>
              <a:rPr lang="zh-CN" altLang="en-US" sz="3200" b="1" dirty="0" smtClean="0">
                <a:latin typeface="+mn-lt"/>
              </a:rPr>
              <a:t> </a:t>
            </a:r>
            <a:r>
              <a:rPr lang="en-US" altLang="zh-CN" sz="3200" b="1" dirty="0" smtClean="0">
                <a:latin typeface="+mn-lt"/>
              </a:rPr>
              <a:t>285</a:t>
            </a:r>
            <a:endParaRPr kumimoji="0" lang="en-MY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02" name="Picture 2" descr="http://t3.gstatic.com/images?q=tbn:ANd9GcRxmnUekEQkXnQoB0pm21B2fspb4nGu0KqWkW1dHwVdpHNvm2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229200"/>
            <a:ext cx="637033" cy="637034"/>
          </a:xfrm>
          <a:prstGeom prst="rect">
            <a:avLst/>
          </a:prstGeom>
          <a:noFill/>
        </p:spPr>
      </p:pic>
      <p:pic>
        <p:nvPicPr>
          <p:cNvPr id="307204" name="Picture 4" descr="http://t0.gstatic.com/images?q=tbn:ANd9GcRGP7krEaRMDJQetBU2HIMq3xv5YHRRvB9gVb2QY-oCdoldX4s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708920"/>
            <a:ext cx="864096" cy="864096"/>
          </a:xfrm>
          <a:prstGeom prst="rect">
            <a:avLst/>
          </a:prstGeom>
          <a:noFill/>
        </p:spPr>
      </p:pic>
      <p:pic>
        <p:nvPicPr>
          <p:cNvPr id="307206" name="Picture 6" descr="http://t0.gstatic.com/images?q=tbn:ANd9GcRywJpbyQRVP2TwchJJst66lepKmtemQzBrO8gP9Ef5M9_TwSLjHgiUErUE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933056"/>
            <a:ext cx="648070" cy="64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了解个人职业兴趣的方式</a:t>
            </a:r>
            <a:endParaRPr lang="en-MY" sz="48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35696" y="1628800"/>
            <a:ext cx="7696200" cy="4751387"/>
          </a:xfrm>
        </p:spPr>
        <p:txBody>
          <a:bodyPr/>
          <a:lstStyle/>
          <a:p>
            <a:r>
              <a:rPr lang="zh-CN" altLang="en-US" sz="3600" b="1" dirty="0" smtClean="0"/>
              <a:t>透过心理测验</a:t>
            </a:r>
            <a:endParaRPr lang="en-US" altLang="zh-CN" sz="3600" b="1" dirty="0" smtClean="0"/>
          </a:p>
          <a:p>
            <a:pPr lvl="1"/>
            <a:r>
              <a:rPr lang="zh-CN" altLang="en-US" sz="3200" b="1" dirty="0" smtClean="0"/>
              <a:t>专业的心理测验</a:t>
            </a:r>
            <a:endParaRPr lang="en-US" altLang="zh-CN" sz="3200" b="1" dirty="0" smtClean="0"/>
          </a:p>
          <a:p>
            <a:pPr lvl="2"/>
            <a:r>
              <a:rPr lang="en-US" altLang="zh-CN" sz="2800" b="1" dirty="0" smtClean="0"/>
              <a:t>JOHN HOLLAND TEST</a:t>
            </a:r>
          </a:p>
          <a:p>
            <a:pPr lvl="2"/>
            <a:r>
              <a:rPr lang="zh-CN" altLang="en-US" sz="2800" dirty="0" smtClean="0"/>
              <a:t>通用职业兴趣测验</a:t>
            </a:r>
            <a:r>
              <a:rPr lang="en-US" altLang="zh-CN" sz="2800" dirty="0" smtClean="0"/>
              <a:t>-COIT</a:t>
            </a:r>
          </a:p>
          <a:p>
            <a:pPr lvl="2"/>
            <a:r>
              <a:rPr lang="en-US" altLang="zh-CN" sz="2800" b="1" dirty="0" smtClean="0"/>
              <a:t>MBTI </a:t>
            </a:r>
          </a:p>
          <a:p>
            <a:pPr lvl="2">
              <a:buNone/>
            </a:pPr>
            <a:endParaRPr lang="en-US" altLang="zh-CN" sz="2800" b="1" dirty="0" smtClean="0"/>
          </a:p>
          <a:p>
            <a:r>
              <a:rPr lang="zh-CN" altLang="en-US" sz="3600" b="1" dirty="0"/>
              <a:t>透</a:t>
            </a:r>
            <a:r>
              <a:rPr lang="zh-CN" altLang="en-US" sz="3600" b="1" dirty="0" smtClean="0"/>
              <a:t>过探索性活动</a:t>
            </a:r>
            <a:endParaRPr lang="en-MY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0072" y="273968"/>
            <a:ext cx="7696200" cy="10668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为何要进行自我探索活动？</a:t>
            </a:r>
            <a:endParaRPr lang="en-MY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696200" cy="475138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dirty="0" smtClean="0"/>
              <a:t>我们对于人的理解，不能过于依赖数字  </a:t>
            </a:r>
            <a:endParaRPr lang="en-US" altLang="zh-CN" sz="2800" dirty="0" smtClean="0"/>
          </a:p>
          <a:p>
            <a:pPr>
              <a:buClr>
                <a:schemeClr val="tx1"/>
              </a:buClr>
              <a:buNone/>
            </a:pPr>
            <a:r>
              <a:rPr lang="zh-CN" altLang="en-US" sz="2800" dirty="0" smtClean="0"/>
              <a:t>    或符号</a:t>
            </a:r>
            <a:endParaRPr lang="en-US" altLang="zh-CN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dirty="0" smtClean="0"/>
              <a:t>何论码（</a:t>
            </a:r>
            <a:r>
              <a:rPr lang="en-US" altLang="zh-CN" sz="2800" dirty="0" smtClean="0"/>
              <a:t>RIASEC</a:t>
            </a:r>
            <a:r>
              <a:rPr lang="zh-CN" altLang="en-US" sz="2800" dirty="0" smtClean="0"/>
              <a:t>）的符号在某个程度上所呈现的是表达平均概念的“共相”</a:t>
            </a:r>
            <a:endParaRPr lang="en-US" altLang="zh-CN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dirty="0" smtClean="0"/>
              <a:t>对自己的理解，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个人的经验</a:t>
            </a:r>
            <a:r>
              <a:rPr lang="zh-CN" altLang="en-US" sz="2800" dirty="0" smtClean="0"/>
              <a:t>中透过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心理叙说</a:t>
            </a:r>
            <a:r>
              <a:rPr lang="zh-CN" altLang="en-US" sz="2800" dirty="0" smtClean="0"/>
              <a:t>所呈现的描述性资料是“殊相”，其可信度要超过数字或符号。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55576" y="116632"/>
            <a:ext cx="838842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自我探索活动：从“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校园角色”发现自己 </a:t>
            </a:r>
            <a:endParaRPr kumimoji="0" lang="en-MY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47664" y="1701949"/>
            <a:ext cx="712879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引子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学校生活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读书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考试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好学生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成绩优秀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品学兼优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校园学习环境苦闷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无法看见眼前所努力的和未来的直接关联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学习处在被动的状态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332234"/>
            <a:ext cx="8316416" cy="10668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自我探索活动：从“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校园角色”发现自己 </a:t>
            </a:r>
            <a:endParaRPr lang="en-MY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7664" y="1844824"/>
            <a:ext cx="7128792" cy="4751387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/>
              <a:t>用意</a:t>
            </a:r>
            <a:endParaRPr lang="en-US" altLang="zh-CN" sz="28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b="1" dirty="0" smtClean="0"/>
              <a:t> 多元化校园学习空间</a:t>
            </a:r>
            <a:endParaRPr lang="en-US" altLang="zh-CN" sz="28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b="1" dirty="0" smtClean="0"/>
              <a:t> 重新发现自己的学习定位和方向</a:t>
            </a:r>
            <a:endParaRPr lang="en-US" altLang="zh-CN" sz="28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b="1" dirty="0" smtClean="0"/>
              <a:t> 现在与未来的连线（现在的学习空间</a:t>
            </a:r>
            <a:r>
              <a:rPr lang="en-US" altLang="zh-CN" sz="2800" b="1" dirty="0" smtClean="0"/>
              <a:t>VS </a:t>
            </a:r>
            <a:r>
              <a:rPr lang="zh-CN" altLang="en-US" sz="2800" b="1" dirty="0" smtClean="0"/>
              <a:t>未来的升学发展方向）</a:t>
            </a:r>
            <a:endParaRPr lang="en-US" altLang="zh-CN" sz="28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zh-CN" altLang="en-US" sz="2800" b="1" dirty="0" smtClean="0"/>
              <a:t>提倡学习自动自发和自主性</a:t>
            </a:r>
            <a:endParaRPr lang="en-MY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112</Template>
  <TotalTime>2900</TotalTime>
  <Words>5026</Words>
  <Application>Microsoft Office PowerPoint</Application>
  <PresentationFormat>On-screen Show (4:3)</PresentationFormat>
  <Paragraphs>612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112</vt:lpstr>
      <vt:lpstr>Slide 1</vt:lpstr>
      <vt:lpstr>叶福兴讲师</vt:lpstr>
      <vt:lpstr>Slide 3</vt:lpstr>
      <vt:lpstr>第一步骤：知己</vt:lpstr>
      <vt:lpstr>认识自我：职业兴趣</vt:lpstr>
      <vt:lpstr>了解个人职业兴趣的方式</vt:lpstr>
      <vt:lpstr>为何要进行自我探索活动？</vt:lpstr>
      <vt:lpstr>Slide 8</vt:lpstr>
      <vt:lpstr>自我探索活动：从“12校园角色”发现自己 </vt:lpstr>
      <vt:lpstr>自我探索活动：从“12校园角色”发现自己 </vt:lpstr>
      <vt:lpstr>自我探索活动：从“12校园角色”发现自己 </vt:lpstr>
      <vt:lpstr>Slide 12</vt:lpstr>
      <vt:lpstr>Slide 13</vt:lpstr>
      <vt:lpstr>Slide 14</vt:lpstr>
      <vt:lpstr>Slide 15</vt:lpstr>
      <vt:lpstr>1号佳丽：处事井井有条的管家</vt:lpstr>
      <vt:lpstr>Slide 17</vt:lpstr>
      <vt:lpstr>3号佳丽：团队中的领导者</vt:lpstr>
      <vt:lpstr>4号佳丽：热衷研究的科学家</vt:lpstr>
      <vt:lpstr>5号佳丽：十项全能的运动高手</vt:lpstr>
      <vt:lpstr>6号佳丽：维护法纪的守门员</vt:lpstr>
      <vt:lpstr>7号佳丽：能言善道的演说家</vt:lpstr>
      <vt:lpstr>8号佳丽：带来欢乐的开心果</vt:lpstr>
      <vt:lpstr>9号佳丽：爱心爆满的助人者</vt:lpstr>
      <vt:lpstr>10号佳丽：热爱舞台的演出者</vt:lpstr>
      <vt:lpstr>11号佳丽：销售高手</vt:lpstr>
      <vt:lpstr>Slide 27</vt:lpstr>
      <vt:lpstr>Slide 28</vt:lpstr>
      <vt:lpstr>1号佳丽：处事井井有条的管家</vt:lpstr>
      <vt:lpstr>Slide 30</vt:lpstr>
      <vt:lpstr>3号佳丽：团队中的领导者</vt:lpstr>
      <vt:lpstr>4号佳丽：热衷研究的科学家</vt:lpstr>
      <vt:lpstr>5号佳丽：十项全能的运动高手</vt:lpstr>
      <vt:lpstr>6号佳丽：维护法纪的守门员</vt:lpstr>
      <vt:lpstr>7号佳丽：能言善道的演说家</vt:lpstr>
      <vt:lpstr>8号佳丽：带来欢乐的开心果</vt:lpstr>
      <vt:lpstr>9号佳丽：爱心爆满的助人者</vt:lpstr>
      <vt:lpstr>10号佳丽：热爱舞台的演出者</vt:lpstr>
      <vt:lpstr>11号佳丽：销售高手</vt:lpstr>
      <vt:lpstr>Slide 40</vt:lpstr>
      <vt:lpstr>选择和讨论的过程</vt:lpstr>
      <vt:lpstr>Slide 42</vt:lpstr>
      <vt:lpstr>我期待　VS 　我常常</vt:lpstr>
      <vt:lpstr>活动（三）：去旅游！</vt:lpstr>
      <vt:lpstr>A 岛</vt:lpstr>
      <vt:lpstr>S 岛</vt:lpstr>
      <vt:lpstr>E 岛</vt:lpstr>
      <vt:lpstr>C 岛</vt:lpstr>
      <vt:lpstr>R 岛</vt:lpstr>
      <vt:lpstr>I 岛</vt:lpstr>
      <vt:lpstr>我期待VS 岛屿选择</vt:lpstr>
      <vt:lpstr>活动（四）：再确认自己是属于那个岛屿</vt:lpstr>
      <vt:lpstr>我认为　VS　 Holland 认为</vt:lpstr>
      <vt:lpstr>John Holland 　VS　我期待的校园角色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HockHeng</dc:creator>
  <cp:lastModifiedBy>HockHeng</cp:lastModifiedBy>
  <cp:revision>51</cp:revision>
  <dcterms:created xsi:type="dcterms:W3CDTF">2011-01-28T09:14:41Z</dcterms:created>
  <dcterms:modified xsi:type="dcterms:W3CDTF">2011-08-25T01:32:54Z</dcterms:modified>
</cp:coreProperties>
</file>